
<file path=[Content_Types].xml><?xml version="1.0" encoding="utf-8"?>
<Types xmlns="http://schemas.openxmlformats.org/package/2006/content-types">
  <Default Extension="png" ContentType="image/png"/>
  <Default Extension="jfif" ContentType="image/j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704" r:id="rId5"/>
  </p:sldMasterIdLst>
  <p:notesMasterIdLst>
    <p:notesMasterId r:id="rId28"/>
  </p:notesMasterIdLst>
  <p:sldIdLst>
    <p:sldId id="499" r:id="rId6"/>
    <p:sldId id="277" r:id="rId7"/>
    <p:sldId id="318" r:id="rId8"/>
    <p:sldId id="287" r:id="rId9"/>
    <p:sldId id="288" r:id="rId10"/>
    <p:sldId id="289" r:id="rId11"/>
    <p:sldId id="321" r:id="rId12"/>
    <p:sldId id="320" r:id="rId13"/>
    <p:sldId id="291" r:id="rId14"/>
    <p:sldId id="322" r:id="rId15"/>
    <p:sldId id="257" r:id="rId16"/>
    <p:sldId id="720" r:id="rId17"/>
    <p:sldId id="726" r:id="rId18"/>
    <p:sldId id="730" r:id="rId19"/>
    <p:sldId id="723" r:id="rId20"/>
    <p:sldId id="728" r:id="rId21"/>
    <p:sldId id="729" r:id="rId22"/>
    <p:sldId id="727" r:id="rId23"/>
    <p:sldId id="731" r:id="rId24"/>
    <p:sldId id="722" r:id="rId25"/>
    <p:sldId id="258" r:id="rId26"/>
    <p:sldId id="432" r:id="rId27"/>
  </p:sldIdLst>
  <p:sldSz cx="12192000" cy="6858000"/>
  <p:notesSz cx="9866313" cy="673576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01E121A0-90FB-1440-BDDA-AF3AB444D593}">
          <p14:sldIdLst>
            <p14:sldId id="499"/>
            <p14:sldId id="277"/>
            <p14:sldId id="318"/>
            <p14:sldId id="287"/>
            <p14:sldId id="288"/>
            <p14:sldId id="289"/>
            <p14:sldId id="321"/>
            <p14:sldId id="320"/>
            <p14:sldId id="291"/>
            <p14:sldId id="322"/>
            <p14:sldId id="257"/>
            <p14:sldId id="720"/>
            <p14:sldId id="726"/>
            <p14:sldId id="730"/>
            <p14:sldId id="723"/>
            <p14:sldId id="728"/>
            <p14:sldId id="729"/>
            <p14:sldId id="727"/>
            <p14:sldId id="731"/>
            <p14:sldId id="722"/>
            <p14:sldId id="258"/>
            <p14:sldId id="432"/>
          </p14:sldIdLst>
        </p14:section>
      </p14:sectionLst>
    </p:ext>
    <p:ext uri="{EFAFB233-063F-42B5-8137-9DF3F51BA10A}">
      <p15:sldGuideLst xmlns:p15="http://schemas.microsoft.com/office/powerpoint/2012/main">
        <p15:guide id="1" orient="horz" pos="822" userDrawn="1">
          <p15:clr>
            <a:srgbClr val="A4A3A4"/>
          </p15:clr>
        </p15:guide>
        <p15:guide id="2" pos="12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ebbie Elisabeth Oyier Gaya" initials="ZEOG" lastIdx="2" clrIdx="0">
    <p:extLst>
      <p:ext uri="{19B8F6BF-5375-455C-9EA6-DF929625EA0E}">
        <p15:presenceInfo xmlns:p15="http://schemas.microsoft.com/office/powerpoint/2012/main" userId="S-1-5-21-2100284113-1573851820-878952375-4095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D0A8"/>
    <a:srgbClr val="191919"/>
    <a:srgbClr val="7C9C85"/>
    <a:srgbClr val="AFD498"/>
    <a:srgbClr val="758F7B"/>
    <a:srgbClr val="002D41"/>
    <a:srgbClr val="AEAB91"/>
    <a:srgbClr val="69A644"/>
    <a:srgbClr val="9ECC82"/>
    <a:srgbClr val="546D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40"/>
    <p:restoredTop sz="87018" autoAdjust="0"/>
  </p:normalViewPr>
  <p:slideViewPr>
    <p:cSldViewPr snapToGrid="0" snapToObjects="1">
      <p:cViewPr varScale="1">
        <p:scale>
          <a:sx n="58" d="100"/>
          <a:sy n="58" d="100"/>
        </p:scale>
        <p:origin x="1128" y="42"/>
      </p:cViewPr>
      <p:guideLst>
        <p:guide orient="horz" pos="822"/>
        <p:guide pos="120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2-08T10:35:16.729" idx="2">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B92315C8-C4E5-444A-9ECA-956EA52D88AB}" type="datetimeFigureOut">
              <a:rPr lang="da-DK" smtClean="0"/>
              <a:t>13-12-2023</a:t>
            </a:fld>
            <a:endParaRPr lang="da-DK"/>
          </a:p>
        </p:txBody>
      </p:sp>
      <p:sp>
        <p:nvSpPr>
          <p:cNvPr id="4" name="Pladsholder til slidebillede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8E8F2A6A-7BCC-A94A-944D-F41B0EF7013A}" type="slidenum">
              <a:rPr lang="da-DK" smtClean="0"/>
              <a:t>‹nr.›</a:t>
            </a:fld>
            <a:endParaRPr lang="da-DK"/>
          </a:p>
        </p:txBody>
      </p:sp>
    </p:spTree>
    <p:extLst>
      <p:ext uri="{BB962C8B-B14F-4D97-AF65-F5344CB8AC3E}">
        <p14:creationId xmlns:p14="http://schemas.microsoft.com/office/powerpoint/2010/main" val="369032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326966-3A82-4617-A0DE-2887EC901B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414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8E8F2A6A-7BCC-A94A-944D-F41B0EF7013A}" type="slidenum">
              <a:rPr lang="da-DK" smtClean="0"/>
              <a:t>10</a:t>
            </a:fld>
            <a:endParaRPr lang="da-DK"/>
          </a:p>
        </p:txBody>
      </p:sp>
    </p:spTree>
    <p:extLst>
      <p:ext uri="{BB962C8B-B14F-4D97-AF65-F5344CB8AC3E}">
        <p14:creationId xmlns:p14="http://schemas.microsoft.com/office/powerpoint/2010/main" val="1673612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9061A71-EF94-4A06-BD85-9FBC51F47A86}" type="slidenum">
              <a:rPr lang="da-DK" smtClean="0"/>
              <a:t>11</a:t>
            </a:fld>
            <a:endParaRPr lang="da-DK" dirty="0"/>
          </a:p>
        </p:txBody>
      </p:sp>
    </p:spTree>
    <p:extLst>
      <p:ext uri="{BB962C8B-B14F-4D97-AF65-F5344CB8AC3E}">
        <p14:creationId xmlns:p14="http://schemas.microsoft.com/office/powerpoint/2010/main" val="4094572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9061A71-EF94-4A06-BD85-9FBC51F47A86}" type="slidenum">
              <a:rPr lang="da-DK" smtClean="0"/>
              <a:t>12</a:t>
            </a:fld>
            <a:endParaRPr lang="da-DK" dirty="0"/>
          </a:p>
        </p:txBody>
      </p:sp>
    </p:spTree>
    <p:extLst>
      <p:ext uri="{BB962C8B-B14F-4D97-AF65-F5344CB8AC3E}">
        <p14:creationId xmlns:p14="http://schemas.microsoft.com/office/powerpoint/2010/main" val="1266467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600" i="0" dirty="0">
              <a:effectLst/>
              <a:latin typeface="Georgia" panose="02040502050405020303" pitchFamily="18" charset="0"/>
              <a:ea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600" b="1" dirty="0">
              <a:effectLst/>
              <a:latin typeface="Georgia" panose="02040502050405020303" pitchFamily="18" charset="0"/>
              <a:ea typeface="Times New Roman" panose="02020603050405020304" pitchFamily="18"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99061A71-EF94-4A06-BD85-9FBC51F47A86}" type="slidenum">
              <a:rPr lang="da-DK" smtClean="0"/>
              <a:t>13</a:t>
            </a:fld>
            <a:endParaRPr lang="da-DK" dirty="0"/>
          </a:p>
        </p:txBody>
      </p:sp>
    </p:spTree>
    <p:extLst>
      <p:ext uri="{BB962C8B-B14F-4D97-AF65-F5344CB8AC3E}">
        <p14:creationId xmlns:p14="http://schemas.microsoft.com/office/powerpoint/2010/main" val="202487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9061A71-EF94-4A06-BD85-9FBC51F47A86}" type="slidenum">
              <a:rPr lang="da-DK" smtClean="0"/>
              <a:t>14</a:t>
            </a:fld>
            <a:endParaRPr lang="da-DK" dirty="0"/>
          </a:p>
        </p:txBody>
      </p:sp>
    </p:spTree>
    <p:extLst>
      <p:ext uri="{BB962C8B-B14F-4D97-AF65-F5344CB8AC3E}">
        <p14:creationId xmlns:p14="http://schemas.microsoft.com/office/powerpoint/2010/main" val="1900538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da-DK" b="0" dirty="0"/>
          </a:p>
        </p:txBody>
      </p:sp>
      <p:sp>
        <p:nvSpPr>
          <p:cNvPr id="4" name="Pladsholder til slidenummer 3"/>
          <p:cNvSpPr>
            <a:spLocks noGrp="1"/>
          </p:cNvSpPr>
          <p:nvPr>
            <p:ph type="sldNum" sz="quarter" idx="5"/>
          </p:nvPr>
        </p:nvSpPr>
        <p:spPr/>
        <p:txBody>
          <a:bodyPr/>
          <a:lstStyle/>
          <a:p>
            <a:fld id="{99061A71-EF94-4A06-BD85-9FBC51F47A86}" type="slidenum">
              <a:rPr lang="da-DK" smtClean="0"/>
              <a:t>15</a:t>
            </a:fld>
            <a:endParaRPr lang="da-DK" dirty="0"/>
          </a:p>
        </p:txBody>
      </p:sp>
    </p:spTree>
    <p:extLst>
      <p:ext uri="{BB962C8B-B14F-4D97-AF65-F5344CB8AC3E}">
        <p14:creationId xmlns:p14="http://schemas.microsoft.com/office/powerpoint/2010/main" val="3910804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9061A71-EF94-4A06-BD85-9FBC51F47A86}" type="slidenum">
              <a:rPr lang="da-DK" smtClean="0"/>
              <a:t>16</a:t>
            </a:fld>
            <a:endParaRPr lang="da-DK" dirty="0"/>
          </a:p>
        </p:txBody>
      </p:sp>
    </p:spTree>
    <p:extLst>
      <p:ext uri="{BB962C8B-B14F-4D97-AF65-F5344CB8AC3E}">
        <p14:creationId xmlns:p14="http://schemas.microsoft.com/office/powerpoint/2010/main" val="3643885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9061A71-EF94-4A06-BD85-9FBC51F47A86}" type="slidenum">
              <a:rPr lang="da-DK" smtClean="0"/>
              <a:t>17</a:t>
            </a:fld>
            <a:endParaRPr lang="da-DK" dirty="0"/>
          </a:p>
        </p:txBody>
      </p:sp>
    </p:spTree>
    <p:extLst>
      <p:ext uri="{BB962C8B-B14F-4D97-AF65-F5344CB8AC3E}">
        <p14:creationId xmlns:p14="http://schemas.microsoft.com/office/powerpoint/2010/main" val="1194610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b="0" dirty="0"/>
          </a:p>
          <a:p>
            <a:pPr marL="0" indent="0">
              <a:buFont typeface="Arial" panose="020B0604020202020204" pitchFamily="34" charset="0"/>
              <a:buNone/>
            </a:pPr>
            <a:endParaRPr lang="da-DK" b="0" dirty="0"/>
          </a:p>
        </p:txBody>
      </p:sp>
      <p:sp>
        <p:nvSpPr>
          <p:cNvPr id="4" name="Pladsholder til slidenummer 3"/>
          <p:cNvSpPr>
            <a:spLocks noGrp="1"/>
          </p:cNvSpPr>
          <p:nvPr>
            <p:ph type="sldNum" sz="quarter" idx="5"/>
          </p:nvPr>
        </p:nvSpPr>
        <p:spPr/>
        <p:txBody>
          <a:bodyPr/>
          <a:lstStyle/>
          <a:p>
            <a:fld id="{99061A71-EF94-4A06-BD85-9FBC51F47A86}" type="slidenum">
              <a:rPr lang="da-DK" smtClean="0"/>
              <a:t>18</a:t>
            </a:fld>
            <a:endParaRPr lang="da-DK" dirty="0"/>
          </a:p>
        </p:txBody>
      </p:sp>
    </p:spTree>
    <p:extLst>
      <p:ext uri="{BB962C8B-B14F-4D97-AF65-F5344CB8AC3E}">
        <p14:creationId xmlns:p14="http://schemas.microsoft.com/office/powerpoint/2010/main" val="3426980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Pladsholder til slidenummer 3"/>
          <p:cNvSpPr>
            <a:spLocks noGrp="1"/>
          </p:cNvSpPr>
          <p:nvPr>
            <p:ph type="sldNum" sz="quarter" idx="5"/>
          </p:nvPr>
        </p:nvSpPr>
        <p:spPr/>
        <p:txBody>
          <a:bodyPr/>
          <a:lstStyle/>
          <a:p>
            <a:fld id="{99061A71-EF94-4A06-BD85-9FBC51F47A86}" type="slidenum">
              <a:rPr lang="da-DK" smtClean="0"/>
              <a:t>19</a:t>
            </a:fld>
            <a:endParaRPr lang="da-DK" dirty="0"/>
          </a:p>
        </p:txBody>
      </p:sp>
    </p:spTree>
    <p:extLst>
      <p:ext uri="{BB962C8B-B14F-4D97-AF65-F5344CB8AC3E}">
        <p14:creationId xmlns:p14="http://schemas.microsoft.com/office/powerpoint/2010/main" val="363335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9061A71-EF94-4A06-BD85-9FBC51F47A86}" type="slidenum">
              <a:rPr lang="da-DK" smtClean="0"/>
              <a:t>2</a:t>
            </a:fld>
            <a:endParaRPr lang="da-DK" dirty="0"/>
          </a:p>
        </p:txBody>
      </p:sp>
    </p:spTree>
    <p:extLst>
      <p:ext uri="{BB962C8B-B14F-4D97-AF65-F5344CB8AC3E}">
        <p14:creationId xmlns:p14="http://schemas.microsoft.com/office/powerpoint/2010/main" val="2715906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Pladsholder til slidenummer 3"/>
          <p:cNvSpPr>
            <a:spLocks noGrp="1"/>
          </p:cNvSpPr>
          <p:nvPr>
            <p:ph type="sldNum" sz="quarter" idx="5"/>
          </p:nvPr>
        </p:nvSpPr>
        <p:spPr/>
        <p:txBody>
          <a:bodyPr/>
          <a:lstStyle/>
          <a:p>
            <a:fld id="{99061A71-EF94-4A06-BD85-9FBC51F47A86}" type="slidenum">
              <a:rPr lang="da-DK" smtClean="0"/>
              <a:t>20</a:t>
            </a:fld>
            <a:endParaRPr lang="da-DK" dirty="0"/>
          </a:p>
        </p:txBody>
      </p:sp>
    </p:spTree>
    <p:extLst>
      <p:ext uri="{BB962C8B-B14F-4D97-AF65-F5344CB8AC3E}">
        <p14:creationId xmlns:p14="http://schemas.microsoft.com/office/powerpoint/2010/main" val="3633353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99061A71-EF94-4A06-BD85-9FBC51F47A86}" type="slidenum">
              <a:rPr lang="da-DK" smtClean="0"/>
              <a:t>21</a:t>
            </a:fld>
            <a:endParaRPr lang="da-DK" dirty="0"/>
          </a:p>
        </p:txBody>
      </p:sp>
    </p:spTree>
    <p:extLst>
      <p:ext uri="{BB962C8B-B14F-4D97-AF65-F5344CB8AC3E}">
        <p14:creationId xmlns:p14="http://schemas.microsoft.com/office/powerpoint/2010/main" val="2746057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E8F2A6A-7BCC-A94A-944D-F41B0EF7013A}" type="slidenum">
              <a:rPr lang="da-DK" smtClean="0"/>
              <a:t>22</a:t>
            </a:fld>
            <a:endParaRPr lang="da-DK"/>
          </a:p>
        </p:txBody>
      </p:sp>
    </p:spTree>
    <p:extLst>
      <p:ext uri="{BB962C8B-B14F-4D97-AF65-F5344CB8AC3E}">
        <p14:creationId xmlns:p14="http://schemas.microsoft.com/office/powerpoint/2010/main" val="1008915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8E8F2A6A-7BCC-A94A-944D-F41B0EF7013A}" type="slidenum">
              <a:rPr lang="da-DK" smtClean="0"/>
              <a:t>3</a:t>
            </a:fld>
            <a:endParaRPr lang="da-DK"/>
          </a:p>
        </p:txBody>
      </p:sp>
    </p:spTree>
    <p:extLst>
      <p:ext uri="{BB962C8B-B14F-4D97-AF65-F5344CB8AC3E}">
        <p14:creationId xmlns:p14="http://schemas.microsoft.com/office/powerpoint/2010/main" val="365635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E8F2A6A-7BCC-A94A-944D-F41B0EF7013A}" type="slidenum">
              <a:rPr lang="da-DK" smtClean="0"/>
              <a:t>4</a:t>
            </a:fld>
            <a:endParaRPr lang="da-DK"/>
          </a:p>
        </p:txBody>
      </p:sp>
    </p:spTree>
    <p:extLst>
      <p:ext uri="{BB962C8B-B14F-4D97-AF65-F5344CB8AC3E}">
        <p14:creationId xmlns:p14="http://schemas.microsoft.com/office/powerpoint/2010/main" val="426858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E8F2A6A-7BCC-A94A-944D-F41B0EF7013A}" type="slidenum">
              <a:rPr lang="da-DK" smtClean="0"/>
              <a:t>5</a:t>
            </a:fld>
            <a:endParaRPr lang="da-DK"/>
          </a:p>
        </p:txBody>
      </p:sp>
    </p:spTree>
    <p:extLst>
      <p:ext uri="{BB962C8B-B14F-4D97-AF65-F5344CB8AC3E}">
        <p14:creationId xmlns:p14="http://schemas.microsoft.com/office/powerpoint/2010/main" val="8452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E8F2A6A-7BCC-A94A-944D-F41B0EF7013A}" type="slidenum">
              <a:rPr lang="da-DK" smtClean="0"/>
              <a:t>6</a:t>
            </a:fld>
            <a:endParaRPr lang="da-DK"/>
          </a:p>
        </p:txBody>
      </p:sp>
    </p:spTree>
    <p:extLst>
      <p:ext uri="{BB962C8B-B14F-4D97-AF65-F5344CB8AC3E}">
        <p14:creationId xmlns:p14="http://schemas.microsoft.com/office/powerpoint/2010/main" val="3368697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E8F2A6A-7BCC-A94A-944D-F41B0EF7013A}" type="slidenum">
              <a:rPr lang="da-DK" smtClean="0"/>
              <a:t>7</a:t>
            </a:fld>
            <a:endParaRPr lang="da-DK"/>
          </a:p>
        </p:txBody>
      </p:sp>
    </p:spTree>
    <p:extLst>
      <p:ext uri="{BB962C8B-B14F-4D97-AF65-F5344CB8AC3E}">
        <p14:creationId xmlns:p14="http://schemas.microsoft.com/office/powerpoint/2010/main" val="3268268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8E8F2A6A-7BCC-A94A-944D-F41B0EF7013A}" type="slidenum">
              <a:rPr lang="da-DK" smtClean="0"/>
              <a:t>8</a:t>
            </a:fld>
            <a:endParaRPr lang="da-DK"/>
          </a:p>
        </p:txBody>
      </p:sp>
    </p:spTree>
    <p:extLst>
      <p:ext uri="{BB962C8B-B14F-4D97-AF65-F5344CB8AC3E}">
        <p14:creationId xmlns:p14="http://schemas.microsoft.com/office/powerpoint/2010/main" val="1475664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8E8F2A6A-7BCC-A94A-944D-F41B0EF7013A}" type="slidenum">
              <a:rPr lang="da-DK" smtClean="0"/>
              <a:t>9</a:t>
            </a:fld>
            <a:endParaRPr lang="da-DK"/>
          </a:p>
        </p:txBody>
      </p:sp>
    </p:spTree>
    <p:extLst>
      <p:ext uri="{BB962C8B-B14F-4D97-AF65-F5344CB8AC3E}">
        <p14:creationId xmlns:p14="http://schemas.microsoft.com/office/powerpoint/2010/main" val="4252231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67B8C7EA-09CE-47D9-839A-611A6BCD1221}"/>
              </a:ext>
            </a:extLst>
          </p:cNvPr>
          <p:cNvSpPr/>
          <p:nvPr userDrawn="1"/>
        </p:nvSpPr>
        <p:spPr>
          <a:xfrm>
            <a:off x="9423920" y="4077478"/>
            <a:ext cx="2865512" cy="2883159"/>
          </a:xfrm>
          <a:prstGeom prst="ellipse">
            <a:avLst/>
          </a:prstGeom>
          <a:noFill/>
          <a:ln w="228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EC730777-769F-4CFE-960E-698F4F340DFD}"/>
              </a:ext>
            </a:extLst>
          </p:cNvPr>
          <p:cNvSpPr/>
          <p:nvPr userDrawn="1"/>
        </p:nvSpPr>
        <p:spPr>
          <a:xfrm>
            <a:off x="9930781" y="4077478"/>
            <a:ext cx="1851790" cy="2862322"/>
          </a:xfrm>
          <a:prstGeom prst="rect">
            <a:avLst/>
          </a:prstGeom>
          <a:noFill/>
        </p:spPr>
        <p:txBody>
          <a:bodyPr wrap="none" lIns="91440" tIns="45720" rIns="91440" bIns="45720">
            <a:spAutoFit/>
          </a:bodyPr>
          <a:lstStyle/>
          <a:p>
            <a:pPr algn="ctr"/>
            <a:r>
              <a:rPr lang="da-DK" sz="18000" b="1" cap="none" spc="0" dirty="0">
                <a:ln w="0"/>
                <a:solidFill>
                  <a:schemeClr val="bg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C</a:t>
            </a:r>
          </a:p>
        </p:txBody>
      </p:sp>
    </p:spTree>
    <p:extLst>
      <p:ext uri="{BB962C8B-B14F-4D97-AF65-F5344CB8AC3E}">
        <p14:creationId xmlns:p14="http://schemas.microsoft.com/office/powerpoint/2010/main" val="240355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AEC74-A2D2-4172-9E80-463F94224BF1}"/>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2726792A-6C75-48BB-9971-48795629AD68}"/>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146AFC1-804A-433E-82DD-AC156BE8363F}"/>
              </a:ext>
            </a:extLst>
          </p:cNvPr>
          <p:cNvSpPr>
            <a:spLocks noGrp="1"/>
          </p:cNvSpPr>
          <p:nvPr>
            <p:ph type="dt" sz="half" idx="10"/>
          </p:nvPr>
        </p:nvSpPr>
        <p:spPr/>
        <p:txBody>
          <a:bodyPr/>
          <a:lstStyle/>
          <a:p>
            <a:fld id="{A9CA8B1F-B0F0-430B-818E-CA744E0448D1}" type="datetimeFigureOut">
              <a:rPr lang="da-DK" smtClean="0"/>
              <a:t>13-12-2023</a:t>
            </a:fld>
            <a:endParaRPr lang="da-DK"/>
          </a:p>
        </p:txBody>
      </p:sp>
      <p:sp>
        <p:nvSpPr>
          <p:cNvPr id="5" name="Pladsholder til sidefod 4">
            <a:extLst>
              <a:ext uri="{FF2B5EF4-FFF2-40B4-BE49-F238E27FC236}">
                <a16:creationId xmlns:a16="http://schemas.microsoft.com/office/drawing/2014/main" id="{F4B78FB2-0476-474C-BB32-543F0076919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B08C5C2-53D8-43DE-AC29-2D67B660D387}"/>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230707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0F54D55-A1E8-4055-83A3-74F087423F3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CB57022-2D4E-4AD1-BCD9-D22BA0863780}"/>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307421A-AEE8-4F5C-B6D9-168721698A1C}"/>
              </a:ext>
            </a:extLst>
          </p:cNvPr>
          <p:cNvSpPr>
            <a:spLocks noGrp="1"/>
          </p:cNvSpPr>
          <p:nvPr>
            <p:ph type="dt" sz="half" idx="10"/>
          </p:nvPr>
        </p:nvSpPr>
        <p:spPr/>
        <p:txBody>
          <a:bodyPr/>
          <a:lstStyle/>
          <a:p>
            <a:fld id="{A9CA8B1F-B0F0-430B-818E-CA744E0448D1}" type="datetimeFigureOut">
              <a:rPr lang="da-DK" smtClean="0"/>
              <a:t>13-12-2023</a:t>
            </a:fld>
            <a:endParaRPr lang="da-DK"/>
          </a:p>
        </p:txBody>
      </p:sp>
      <p:sp>
        <p:nvSpPr>
          <p:cNvPr id="5" name="Pladsholder til sidefod 4">
            <a:extLst>
              <a:ext uri="{FF2B5EF4-FFF2-40B4-BE49-F238E27FC236}">
                <a16:creationId xmlns:a16="http://schemas.microsoft.com/office/drawing/2014/main" id="{5E53033A-E3CF-4F47-8FEA-11262EA9B25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6B35796-A47B-413D-AA44-3646BA97274C}"/>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137783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rside - Blå">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000" y="1512000"/>
            <a:ext cx="11469910" cy="1755000"/>
          </a:xfrm>
        </p:spPr>
        <p:txBody>
          <a:bodyPr lIns="0" tIns="36000" rIns="0" bIns="0" anchor="t" anchorCtr="0">
            <a:noAutofit/>
          </a:bodyPr>
          <a:lstStyle>
            <a:lvl1pPr>
              <a:lnSpc>
                <a:spcPct val="100000"/>
              </a:lnSpc>
              <a:spcBef>
                <a:spcPts val="0"/>
              </a:spcBef>
              <a:defRPr sz="6000" baseline="0">
                <a:solidFill>
                  <a:schemeClr val="accent2"/>
                </a:solidFill>
              </a:defRPr>
            </a:lvl1pPr>
          </a:lstStyle>
          <a:p>
            <a:r>
              <a:rPr lang="da-DK" dirty="0"/>
              <a:t>Klik for at tilføje titel</a:t>
            </a:r>
          </a:p>
        </p:txBody>
      </p:sp>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000" y="378000"/>
            <a:ext cx="469800" cy="394632"/>
          </a:xfrm>
          <a:prstGeom prst="rect">
            <a:avLst/>
          </a:prstGeom>
        </p:spPr>
      </p:pic>
      <p:pic>
        <p:nvPicPr>
          <p:cNvPr id="16" name="Billed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429" y="6349333"/>
            <a:ext cx="1355400" cy="143557"/>
          </a:xfrm>
          <a:prstGeom prst="rect">
            <a:avLst/>
          </a:prstGeom>
        </p:spPr>
      </p:pic>
      <p:sp>
        <p:nvSpPr>
          <p:cNvPr id="8" name="Pladsholder til tekst 9"/>
          <p:cNvSpPr>
            <a:spLocks noGrp="1"/>
          </p:cNvSpPr>
          <p:nvPr>
            <p:ph type="body" sz="quarter" idx="15" hasCustomPrompt="1"/>
          </p:nvPr>
        </p:nvSpPr>
        <p:spPr>
          <a:xfrm>
            <a:off x="377428" y="4364831"/>
            <a:ext cx="11470481" cy="533400"/>
          </a:xfrm>
        </p:spPr>
        <p:txBody>
          <a:bodyPr anchor="b" anchorCtr="0">
            <a:noAutofit/>
          </a:bodyPr>
          <a:lstStyle>
            <a:lvl1pPr marL="0" indent="0">
              <a:buNone/>
              <a:defRPr>
                <a:solidFill>
                  <a:schemeClr val="accent2"/>
                </a:solidFill>
              </a:defRPr>
            </a:lvl1pPr>
            <a:lvl2pPr marL="202500" indent="0">
              <a:buNone/>
              <a:defRPr>
                <a:solidFill>
                  <a:schemeClr val="accent1"/>
                </a:solidFill>
              </a:defRPr>
            </a:lvl2pPr>
            <a:lvl3pPr marL="405000" indent="0">
              <a:buNone/>
              <a:defRPr>
                <a:solidFill>
                  <a:schemeClr val="accent1"/>
                </a:solidFill>
              </a:defRPr>
            </a:lvl3pPr>
            <a:lvl4pPr marL="607500" indent="0">
              <a:buNone/>
              <a:defRPr>
                <a:solidFill>
                  <a:schemeClr val="accent1"/>
                </a:solidFill>
              </a:defRPr>
            </a:lvl4pPr>
            <a:lvl5pPr marL="810000" indent="0">
              <a:buNone/>
              <a:defRPr>
                <a:solidFill>
                  <a:schemeClr val="accent1"/>
                </a:solidFill>
              </a:defRPr>
            </a:lvl5pPr>
          </a:lstStyle>
          <a:p>
            <a:pPr lvl="0"/>
            <a:r>
              <a:rPr lang="da-DK" dirty="0"/>
              <a:t>Klik for at tilføje undertitel</a:t>
            </a:r>
          </a:p>
        </p:txBody>
      </p:sp>
      <p:sp>
        <p:nvSpPr>
          <p:cNvPr id="11" name="Pladsholder til tekst 9"/>
          <p:cNvSpPr>
            <a:spLocks noGrp="1"/>
          </p:cNvSpPr>
          <p:nvPr>
            <p:ph type="body" sz="quarter" idx="16" hasCustomPrompt="1"/>
          </p:nvPr>
        </p:nvSpPr>
        <p:spPr>
          <a:xfrm>
            <a:off x="377428" y="5017974"/>
            <a:ext cx="11470481" cy="533400"/>
          </a:xfrm>
        </p:spPr>
        <p:txBody>
          <a:bodyPr anchor="t" anchorCtr="0">
            <a:noAutofit/>
          </a:bodyPr>
          <a:lstStyle>
            <a:lvl1pPr marL="0" indent="0">
              <a:buNone/>
              <a:defRPr>
                <a:solidFill>
                  <a:schemeClr val="accent2"/>
                </a:solidFill>
              </a:defRPr>
            </a:lvl1pPr>
            <a:lvl2pPr marL="202500" indent="0">
              <a:buNone/>
              <a:defRPr>
                <a:solidFill>
                  <a:schemeClr val="accent1"/>
                </a:solidFill>
              </a:defRPr>
            </a:lvl2pPr>
            <a:lvl3pPr marL="405000" indent="0">
              <a:buNone/>
              <a:defRPr>
                <a:solidFill>
                  <a:schemeClr val="accent1"/>
                </a:solidFill>
              </a:defRPr>
            </a:lvl3pPr>
            <a:lvl4pPr marL="607500" indent="0">
              <a:buNone/>
              <a:defRPr>
                <a:solidFill>
                  <a:schemeClr val="accent1"/>
                </a:solidFill>
              </a:defRPr>
            </a:lvl4pPr>
            <a:lvl5pPr marL="810000" indent="0">
              <a:buNone/>
              <a:defRPr>
                <a:solidFill>
                  <a:schemeClr val="accent1"/>
                </a:solidFill>
              </a:defRPr>
            </a:lvl5pPr>
          </a:lstStyle>
          <a:p>
            <a:pPr lvl="0"/>
            <a:r>
              <a:rPr lang="da-DK" dirty="0"/>
              <a:t>Klik for at tilføje dato</a:t>
            </a:r>
          </a:p>
        </p:txBody>
      </p:sp>
    </p:spTree>
    <p:extLst>
      <p:ext uri="{BB962C8B-B14F-4D97-AF65-F5344CB8AC3E}">
        <p14:creationId xmlns:p14="http://schemas.microsoft.com/office/powerpoint/2010/main" val="2212634505"/>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guide id="3" pos="289">
          <p15:clr>
            <a:srgbClr val="FBAE40"/>
          </p15:clr>
        </p15:guide>
        <p15:guide id="4" pos="9951">
          <p15:clr>
            <a:srgbClr val="FBAE40"/>
          </p15:clr>
        </p15:guide>
        <p15:guide id="5" orient="horz" pos="1247">
          <p15:clr>
            <a:srgbClr val="FBAE40"/>
          </p15:clr>
        </p15:guide>
        <p15:guide id="6" orient="horz" pos="3651">
          <p15:clr>
            <a:srgbClr val="FBAE40"/>
          </p15:clr>
        </p15:guide>
        <p15:guide id="7" orient="horz" pos="4218">
          <p15:clr>
            <a:srgbClr val="FBAE40"/>
          </p15:clr>
        </p15:guide>
        <p15:guide id="8" orient="horz" pos="5307">
          <p15:clr>
            <a:srgbClr val="FBAE40"/>
          </p15:clr>
        </p15:guide>
        <p15:guide id="9" orient="horz" pos="5443">
          <p15:clr>
            <a:srgbClr val="FBAE40"/>
          </p15:clr>
        </p15:guide>
        <p15:guide id="10" orient="horz" pos="317">
          <p15:clr>
            <a:srgbClr val="FBAE40"/>
          </p15:clr>
        </p15:guide>
        <p15:guide id="11" orient="horz" pos="6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orside med billede - Sand">
    <p:bg>
      <p:bgPr>
        <a:solidFill>
          <a:schemeClr val="accent1">
            <a:alpha val="0"/>
          </a:schemeClr>
        </a:solidFill>
        <a:effectLst/>
      </p:bgPr>
    </p:bg>
    <p:spTree>
      <p:nvGrpSpPr>
        <p:cNvPr id="1" name=""/>
        <p:cNvGrpSpPr/>
        <p:nvPr/>
      </p:nvGrpSpPr>
      <p:grpSpPr>
        <a:xfrm>
          <a:off x="0" y="0"/>
          <a:ext cx="0" cy="0"/>
          <a:chOff x="0" y="0"/>
          <a:chExt cx="0" cy="0"/>
        </a:xfrm>
      </p:grpSpPr>
      <p:sp>
        <p:nvSpPr>
          <p:cNvPr id="5" name="Pladsholder til billede 4"/>
          <p:cNvSpPr>
            <a:spLocks noGrp="1"/>
          </p:cNvSpPr>
          <p:nvPr>
            <p:ph type="pic" sz="quarter" idx="14"/>
          </p:nvPr>
        </p:nvSpPr>
        <p:spPr>
          <a:xfrm>
            <a:off x="0" y="0"/>
            <a:ext cx="12192000" cy="6858000"/>
          </a:xfrm>
        </p:spPr>
        <p:txBody>
          <a:bodyPr>
            <a:normAutofit/>
          </a:bodyPr>
          <a:lstStyle>
            <a:lvl1pPr marL="0" indent="0">
              <a:buFontTx/>
              <a:buNone/>
              <a:defRPr sz="2700">
                <a:solidFill>
                  <a:schemeClr val="accent2"/>
                </a:solidFill>
              </a:defRPr>
            </a:lvl1pPr>
          </a:lstStyle>
          <a:p>
            <a:r>
              <a:rPr lang="da-DK" dirty="0"/>
              <a:t>Klik på ikonet for at tilføje et billede</a:t>
            </a:r>
          </a:p>
        </p:txBody>
      </p:sp>
      <p:sp>
        <p:nvSpPr>
          <p:cNvPr id="2" name="Titel 1"/>
          <p:cNvSpPr>
            <a:spLocks noGrp="1"/>
          </p:cNvSpPr>
          <p:nvPr>
            <p:ph type="title" hasCustomPrompt="1"/>
          </p:nvPr>
        </p:nvSpPr>
        <p:spPr>
          <a:xfrm>
            <a:off x="378000" y="1512000"/>
            <a:ext cx="4708350" cy="1681563"/>
          </a:xfrm>
        </p:spPr>
        <p:txBody>
          <a:bodyPr wrap="square" lIns="0" tIns="36000" rIns="0" bIns="0" anchor="t" anchorCtr="0">
            <a:noAutofit/>
          </a:bodyPr>
          <a:lstStyle>
            <a:lvl1pPr>
              <a:lnSpc>
                <a:spcPct val="100000"/>
              </a:lnSpc>
              <a:spcBef>
                <a:spcPts val="0"/>
              </a:spcBef>
              <a:defRPr sz="6000" baseline="0">
                <a:solidFill>
                  <a:schemeClr val="accent2"/>
                </a:solidFill>
              </a:defRPr>
            </a:lvl1pPr>
          </a:lstStyle>
          <a:p>
            <a:r>
              <a:rPr lang="da-DK" dirty="0"/>
              <a:t>Klik for at tilføje titel</a:t>
            </a:r>
          </a:p>
        </p:txBody>
      </p:sp>
      <p:sp>
        <p:nvSpPr>
          <p:cNvPr id="9" name="Pladsholder til tekst 9"/>
          <p:cNvSpPr>
            <a:spLocks noGrp="1"/>
          </p:cNvSpPr>
          <p:nvPr>
            <p:ph type="body" sz="quarter" idx="15" hasCustomPrompt="1"/>
          </p:nvPr>
        </p:nvSpPr>
        <p:spPr>
          <a:xfrm>
            <a:off x="377428" y="4364831"/>
            <a:ext cx="4708922" cy="533400"/>
          </a:xfrm>
        </p:spPr>
        <p:txBody>
          <a:bodyPr anchor="b" anchorCtr="0">
            <a:noAutofit/>
          </a:bodyPr>
          <a:lstStyle>
            <a:lvl1pPr marL="0" indent="0">
              <a:buNone/>
              <a:defRPr>
                <a:solidFill>
                  <a:schemeClr val="accent2"/>
                </a:solidFill>
              </a:defRPr>
            </a:lvl1pPr>
            <a:lvl2pPr marL="202500" indent="0">
              <a:buNone/>
              <a:defRPr>
                <a:solidFill>
                  <a:schemeClr val="accent1"/>
                </a:solidFill>
              </a:defRPr>
            </a:lvl2pPr>
            <a:lvl3pPr marL="405000" indent="0">
              <a:buNone/>
              <a:defRPr>
                <a:solidFill>
                  <a:schemeClr val="accent1"/>
                </a:solidFill>
              </a:defRPr>
            </a:lvl3pPr>
            <a:lvl4pPr marL="607500" indent="0">
              <a:buNone/>
              <a:defRPr>
                <a:solidFill>
                  <a:schemeClr val="accent1"/>
                </a:solidFill>
              </a:defRPr>
            </a:lvl4pPr>
            <a:lvl5pPr marL="810000" indent="0">
              <a:buNone/>
              <a:defRPr>
                <a:solidFill>
                  <a:schemeClr val="accent1"/>
                </a:solidFill>
              </a:defRPr>
            </a:lvl5pPr>
          </a:lstStyle>
          <a:p>
            <a:pPr lvl="0"/>
            <a:r>
              <a:rPr lang="da-DK" dirty="0"/>
              <a:t>Klik for at tilføje undertitel</a:t>
            </a:r>
          </a:p>
        </p:txBody>
      </p:sp>
      <p:sp>
        <p:nvSpPr>
          <p:cNvPr id="10" name="Pladsholder til tekst 9"/>
          <p:cNvSpPr>
            <a:spLocks noGrp="1"/>
          </p:cNvSpPr>
          <p:nvPr>
            <p:ph type="body" sz="quarter" idx="16" hasCustomPrompt="1"/>
          </p:nvPr>
        </p:nvSpPr>
        <p:spPr>
          <a:xfrm>
            <a:off x="377428" y="5017974"/>
            <a:ext cx="4708922" cy="533400"/>
          </a:xfrm>
        </p:spPr>
        <p:txBody>
          <a:bodyPr anchor="t" anchorCtr="0">
            <a:noAutofit/>
          </a:bodyPr>
          <a:lstStyle>
            <a:lvl1pPr marL="0" indent="0">
              <a:buNone/>
              <a:defRPr>
                <a:solidFill>
                  <a:schemeClr val="accent2"/>
                </a:solidFill>
              </a:defRPr>
            </a:lvl1pPr>
            <a:lvl2pPr marL="202500" indent="0">
              <a:buNone/>
              <a:defRPr>
                <a:solidFill>
                  <a:schemeClr val="accent1"/>
                </a:solidFill>
              </a:defRPr>
            </a:lvl2pPr>
            <a:lvl3pPr marL="405000" indent="0">
              <a:buNone/>
              <a:defRPr>
                <a:solidFill>
                  <a:schemeClr val="accent1"/>
                </a:solidFill>
              </a:defRPr>
            </a:lvl3pPr>
            <a:lvl4pPr marL="607500" indent="0">
              <a:buNone/>
              <a:defRPr>
                <a:solidFill>
                  <a:schemeClr val="accent1"/>
                </a:solidFill>
              </a:defRPr>
            </a:lvl4pPr>
            <a:lvl5pPr marL="810000" indent="0">
              <a:buNone/>
              <a:defRPr>
                <a:solidFill>
                  <a:schemeClr val="accent1"/>
                </a:solidFill>
              </a:defRPr>
            </a:lvl5pPr>
          </a:lstStyle>
          <a:p>
            <a:pPr lvl="0"/>
            <a:r>
              <a:rPr lang="da-DK" dirty="0"/>
              <a:t>Klik for at tilføje dato</a:t>
            </a:r>
          </a:p>
        </p:txBody>
      </p:sp>
      <p:sp>
        <p:nvSpPr>
          <p:cNvPr id="4" name="Pladsholder til tekst 3"/>
          <p:cNvSpPr>
            <a:spLocks noGrp="1"/>
          </p:cNvSpPr>
          <p:nvPr>
            <p:ph type="body" sz="quarter" idx="17" hasCustomPrompt="1"/>
          </p:nvPr>
        </p:nvSpPr>
        <p:spPr>
          <a:xfrm>
            <a:off x="377429" y="378000"/>
            <a:ext cx="469800" cy="394200"/>
          </a:xfrm>
          <a:blipFill>
            <a:blip r:embed="rId2"/>
            <a:stretch>
              <a:fillRect/>
            </a:stretch>
          </a:blipFill>
        </p:spPr>
        <p:txBody>
          <a:bodyPr/>
          <a:lstStyle>
            <a:lvl1pPr marL="0" indent="0">
              <a:buFontTx/>
              <a:buNone/>
              <a:defRPr/>
            </a:lvl1pPr>
          </a:lstStyle>
          <a:p>
            <a:pPr lvl="0"/>
            <a:r>
              <a:rPr lang="da-DK" dirty="0"/>
              <a:t> </a:t>
            </a:r>
          </a:p>
        </p:txBody>
      </p:sp>
      <p:sp>
        <p:nvSpPr>
          <p:cNvPr id="8" name="Pladsholder til tekst 7"/>
          <p:cNvSpPr>
            <a:spLocks noGrp="1"/>
          </p:cNvSpPr>
          <p:nvPr>
            <p:ph type="body" sz="quarter" idx="18" hasCustomPrompt="1"/>
          </p:nvPr>
        </p:nvSpPr>
        <p:spPr>
          <a:xfrm>
            <a:off x="377429" y="6353100"/>
            <a:ext cx="1355400" cy="140400"/>
          </a:xfrm>
          <a:blipFill>
            <a:blip r:embed="rId3"/>
            <a:stretch>
              <a:fillRect/>
            </a:stretch>
          </a:blipFill>
        </p:spPr>
        <p:txBody>
          <a:bodyPr/>
          <a:lstStyle>
            <a:lvl1pPr marL="0" indent="0">
              <a:buFontTx/>
              <a:buNone/>
              <a:defRPr/>
            </a:lvl1pPr>
          </a:lstStyle>
          <a:p>
            <a:pPr lvl="0"/>
            <a:r>
              <a:rPr lang="da-DK" dirty="0"/>
              <a:t> </a:t>
            </a:r>
          </a:p>
        </p:txBody>
      </p:sp>
    </p:spTree>
    <p:extLst>
      <p:ext uri="{BB962C8B-B14F-4D97-AF65-F5344CB8AC3E}">
        <p14:creationId xmlns:p14="http://schemas.microsoft.com/office/powerpoint/2010/main" val="2904807503"/>
      </p:ext>
    </p:extLst>
  </p:cSld>
  <p:clrMapOvr>
    <a:masterClrMapping/>
  </p:clrMapOvr>
  <p:extLst>
    <p:ext uri="{DCECCB84-F9BA-43D5-87BE-67443E8EF086}">
      <p15:sldGuideLst xmlns:p15="http://schemas.microsoft.com/office/powerpoint/2012/main">
        <p15:guide id="1" orient="horz" pos="2880">
          <p15:clr>
            <a:srgbClr val="FBAE40"/>
          </p15:clr>
        </p15:guide>
        <p15:guide id="2" pos="312">
          <p15:clr>
            <a:srgbClr val="FBAE40"/>
          </p15:clr>
        </p15:guide>
        <p15:guide id="4" pos="9951">
          <p15:clr>
            <a:srgbClr val="FBAE40"/>
          </p15:clr>
        </p15:guide>
        <p15:guide id="5" pos="5120">
          <p15:clr>
            <a:srgbClr val="FBAE40"/>
          </p15:clr>
        </p15:guide>
        <p15:guide id="6" orient="horz" pos="1247">
          <p15:clr>
            <a:srgbClr val="FBAE40"/>
          </p15:clr>
        </p15:guide>
        <p15:guide id="7" orient="horz" pos="3651">
          <p15:clr>
            <a:srgbClr val="FBAE40"/>
          </p15:clr>
        </p15:guide>
        <p15:guide id="8" orient="horz" pos="42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elslide med fot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F5BE0A0-F22D-4E88-8217-98FAB2CF0BDE}"/>
              </a:ext>
            </a:extLst>
          </p:cNvPr>
          <p:cNvSpPr/>
          <p:nvPr userDrawn="1"/>
        </p:nvSpPr>
        <p:spPr>
          <a:xfrm>
            <a:off x="0" y="3509963"/>
            <a:ext cx="12192000" cy="26273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Picture Placeholder 19">
            <a:extLst>
              <a:ext uri="{FF2B5EF4-FFF2-40B4-BE49-F238E27FC236}">
                <a16:creationId xmlns:a16="http://schemas.microsoft.com/office/drawing/2014/main" id="{576F1AF4-2CC1-4E5F-9501-84A15285613F}"/>
              </a:ext>
            </a:extLst>
          </p:cNvPr>
          <p:cNvSpPr>
            <a:spLocks noGrp="1"/>
          </p:cNvSpPr>
          <p:nvPr>
            <p:ph type="pic" sz="quarter" idx="21" hasCustomPrompt="1"/>
          </p:nvPr>
        </p:nvSpPr>
        <p:spPr>
          <a:xfrm>
            <a:off x="-794" y="0"/>
            <a:ext cx="12192000" cy="6858000"/>
          </a:xfrm>
          <a:custGeom>
            <a:avLst/>
            <a:gdLst>
              <a:gd name="connsiteX0" fmla="*/ 0 w 12192000"/>
              <a:gd name="connsiteY0" fmla="*/ 6137275 h 6858000"/>
              <a:gd name="connsiteX1" fmla="*/ 12192000 w 12192000"/>
              <a:gd name="connsiteY1" fmla="*/ 6137275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3509963 h 6858000"/>
              <a:gd name="connsiteX7" fmla="*/ 0 w 12192000"/>
              <a:gd name="connsiteY7" fmla="*/ 35099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137275"/>
                </a:moveTo>
                <a:lnTo>
                  <a:pt x="12192000" y="6137275"/>
                </a:lnTo>
                <a:lnTo>
                  <a:pt x="12192000" y="6858000"/>
                </a:lnTo>
                <a:lnTo>
                  <a:pt x="0" y="6858000"/>
                </a:lnTo>
                <a:close/>
                <a:moveTo>
                  <a:pt x="0" y="0"/>
                </a:moveTo>
                <a:lnTo>
                  <a:pt x="12192000" y="0"/>
                </a:lnTo>
                <a:lnTo>
                  <a:pt x="12192000" y="3509963"/>
                </a:lnTo>
                <a:lnTo>
                  <a:pt x="0" y="3509963"/>
                </a:lnTo>
                <a:close/>
              </a:path>
            </a:pathLst>
          </a:custGeom>
        </p:spPr>
        <p:txBody>
          <a:bodyPr wrap="square" lIns="72000" tIns="72000">
            <a:noAutofit/>
          </a:bodyPr>
          <a:lstStyle>
            <a:lvl1pPr marL="0" indent="0">
              <a:buNone/>
              <a:defRPr sz="1600"/>
            </a:lvl1pPr>
          </a:lstStyle>
          <a:p>
            <a:r>
              <a:rPr lang="da-DK" dirty="0"/>
              <a:t>Klik på ikonet for at indsætte billede</a:t>
            </a:r>
          </a:p>
        </p:txBody>
      </p:sp>
      <p:sp>
        <p:nvSpPr>
          <p:cNvPr id="2" name="Title 1"/>
          <p:cNvSpPr>
            <a:spLocks noGrp="1"/>
          </p:cNvSpPr>
          <p:nvPr>
            <p:ph type="ctrTitle" hasCustomPrompt="1"/>
          </p:nvPr>
        </p:nvSpPr>
        <p:spPr>
          <a:xfrm>
            <a:off x="719138" y="4061861"/>
            <a:ext cx="10752138" cy="1145406"/>
          </a:xfrm>
        </p:spPr>
        <p:txBody>
          <a:bodyPr anchor="b"/>
          <a:lstStyle>
            <a:lvl1pPr algn="l">
              <a:defRPr sz="3600"/>
            </a:lvl1pPr>
          </a:lstStyle>
          <a:p>
            <a:r>
              <a:rPr lang="da-DK" dirty="0"/>
              <a:t>Klik for at tilføje titel</a:t>
            </a:r>
          </a:p>
        </p:txBody>
      </p:sp>
      <p:sp>
        <p:nvSpPr>
          <p:cNvPr id="3" name="Subtitle 2"/>
          <p:cNvSpPr>
            <a:spLocks noGrp="1"/>
          </p:cNvSpPr>
          <p:nvPr>
            <p:ph type="subTitle" idx="1" hasCustomPrompt="1"/>
          </p:nvPr>
        </p:nvSpPr>
        <p:spPr>
          <a:xfrm>
            <a:off x="719138" y="5284269"/>
            <a:ext cx="10752137" cy="613294"/>
          </a:xfrm>
        </p:spPr>
        <p:txBody>
          <a:bodyPr/>
          <a:lstStyle>
            <a:lvl1pPr marL="0" indent="0" algn="l">
              <a:spcBef>
                <a:spcPts val="0"/>
              </a:spcBef>
              <a:buFont typeface="Arial" panose="020B0604020202020204" pitchFamily="34" charset="0"/>
              <a:buChar char="​"/>
              <a:defRPr sz="2000"/>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da-DK" dirty="0"/>
              <a:t>Klik for at tilføje undertitel</a:t>
            </a:r>
          </a:p>
        </p:txBody>
      </p:sp>
      <p:sp>
        <p:nvSpPr>
          <p:cNvPr id="7" name="Date Placeholder 6">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BA7E045F-7E2F-4745-AAF6-83744210F6EA}" type="datetime1">
              <a:rPr lang="da-DK" smtClean="0"/>
              <a:t>13-12-2023</a:t>
            </a:fld>
            <a:endParaRPr lang="da-DK" dirty="0"/>
          </a:p>
        </p:txBody>
      </p:sp>
      <p:sp>
        <p:nvSpPr>
          <p:cNvPr id="8" name="Footer Placeholder 8">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9" name="Slide Number Placeholder 10">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pic>
        <p:nvPicPr>
          <p:cNvPr id="10" name="Picture 9">
            <a:extLst>
              <a:ext uri="{FF2B5EF4-FFF2-40B4-BE49-F238E27FC236}">
                <a16:creationId xmlns:a16="http://schemas.microsoft.com/office/drawing/2014/main" id="{F9DD8DCF-4628-FA4F-A75B-0FAE60F6694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67909" y="3718779"/>
            <a:ext cx="2183515" cy="1225561"/>
          </a:xfrm>
          <a:prstGeom prst="rect">
            <a:avLst/>
          </a:prstGeom>
        </p:spPr>
      </p:pic>
    </p:spTree>
    <p:extLst>
      <p:ext uri="{BB962C8B-B14F-4D97-AF65-F5344CB8AC3E}">
        <p14:creationId xmlns:p14="http://schemas.microsoft.com/office/powerpoint/2010/main" val="163079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o objek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Klik for at tilføje titel</a:t>
            </a:r>
          </a:p>
        </p:txBody>
      </p:sp>
      <p:sp>
        <p:nvSpPr>
          <p:cNvPr id="3" name="Content Placeholder 2"/>
          <p:cNvSpPr>
            <a:spLocks noGrp="1"/>
          </p:cNvSpPr>
          <p:nvPr>
            <p:ph idx="1" hasCustomPrompt="1"/>
          </p:nvPr>
        </p:nvSpPr>
        <p:spPr>
          <a:xfrm>
            <a:off x="719998" y="1870938"/>
            <a:ext cx="5283928" cy="4267062"/>
          </a:xfrm>
        </p:spPr>
        <p:txBody>
          <a:bodyPr/>
          <a:lstStyle>
            <a:lvl1pPr>
              <a:defRPr/>
            </a:lvl1pPr>
          </a:lstStyle>
          <a:p>
            <a:pPr lvl="0"/>
            <a:r>
              <a:rPr lang="da-DK" noProof="0" dirty="0"/>
              <a:t>Klik for at tilføje tekst (</a:t>
            </a:r>
            <a:r>
              <a:rPr lang="da-DK" noProof="0" dirty="0" err="1"/>
              <a:t>Enter+TAB</a:t>
            </a:r>
            <a:r>
              <a:rPr lang="da-DK" noProof="0" dirty="0"/>
              <a:t> for næste tekst niveau, SHIFT+TAB for at gå tilbage i niveauer)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a:t>
            </a:r>
          </a:p>
          <a:p>
            <a:pPr lvl="6"/>
            <a:r>
              <a:rPr lang="da-DK" noProof="0" dirty="0"/>
              <a:t>7</a:t>
            </a:r>
          </a:p>
          <a:p>
            <a:pPr lvl="7"/>
            <a:r>
              <a:rPr lang="da-DK" noProof="0" dirty="0"/>
              <a:t>8</a:t>
            </a:r>
          </a:p>
          <a:p>
            <a:pPr lvl="8"/>
            <a:r>
              <a:rPr lang="da-DK"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188074" y="1870938"/>
            <a:ext cx="5283201" cy="4266337"/>
          </a:xfrm>
        </p:spPr>
        <p:txBody>
          <a:bodyPr/>
          <a:lstStyle>
            <a:lvl1pPr>
              <a:defRPr/>
            </a:lvl1pPr>
          </a:lstStyle>
          <a:p>
            <a:pPr lvl="0"/>
            <a:r>
              <a:rPr lang="da-DK" noProof="0" dirty="0"/>
              <a:t>Klik for at tilføje tekst (</a:t>
            </a:r>
            <a:r>
              <a:rPr lang="da-DK" noProof="0" dirty="0" err="1"/>
              <a:t>Enter+TAB</a:t>
            </a:r>
            <a:r>
              <a:rPr lang="da-DK" noProof="0" dirty="0"/>
              <a:t> for næste tekst niveau, SHIFT+TAB for at gå tilbage i niveauer)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a:t>
            </a:r>
          </a:p>
          <a:p>
            <a:pPr lvl="6"/>
            <a:r>
              <a:rPr lang="da-DK" noProof="0" dirty="0"/>
              <a:t>7</a:t>
            </a:r>
          </a:p>
          <a:p>
            <a:pPr lvl="7"/>
            <a:r>
              <a:rPr lang="da-DK" noProof="0" dirty="0"/>
              <a:t>8</a:t>
            </a:r>
          </a:p>
          <a:p>
            <a:pPr lvl="8"/>
            <a:r>
              <a:rPr lang="da-DK" noProof="0" dirty="0"/>
              <a:t>9</a:t>
            </a:r>
          </a:p>
        </p:txBody>
      </p:sp>
      <p:sp>
        <p:nvSpPr>
          <p:cNvPr id="8" name="Date Placeholder 7">
            <a:extLst>
              <a:ext uri="{FF2B5EF4-FFF2-40B4-BE49-F238E27FC236}">
                <a16:creationId xmlns:a16="http://schemas.microsoft.com/office/drawing/2014/main" id="{13221374-0C34-4A57-955A-4ED274510034}"/>
              </a:ext>
            </a:extLst>
          </p:cNvPr>
          <p:cNvSpPr>
            <a:spLocks noGrp="1"/>
          </p:cNvSpPr>
          <p:nvPr>
            <p:ph type="dt" sz="half" idx="10"/>
          </p:nvPr>
        </p:nvSpPr>
        <p:spPr/>
        <p:txBody>
          <a:bodyPr/>
          <a:lstStyle/>
          <a:p>
            <a:fld id="{0B6D5643-268E-4E74-8C11-DDE59B1B9063}" type="datetime1">
              <a:rPr lang="da-DK" smtClean="0"/>
              <a:t>13-12-2023</a:t>
            </a:fld>
            <a:endParaRPr lang="da-DK" dirty="0"/>
          </a:p>
        </p:txBody>
      </p:sp>
      <p:sp>
        <p:nvSpPr>
          <p:cNvPr id="9" name="Footer Placeholder 8">
            <a:extLst>
              <a:ext uri="{FF2B5EF4-FFF2-40B4-BE49-F238E27FC236}">
                <a16:creationId xmlns:a16="http://schemas.microsoft.com/office/drawing/2014/main" id="{FB08F187-8F12-40F7-BF6C-97747D607DEE}"/>
              </a:ext>
            </a:extLst>
          </p:cNvPr>
          <p:cNvSpPr>
            <a:spLocks noGrp="1"/>
          </p:cNvSpPr>
          <p:nvPr>
            <p:ph type="ftr" sz="quarter" idx="11"/>
          </p:nvPr>
        </p:nvSpPr>
        <p:spPr/>
        <p:txBody>
          <a:bodyPr/>
          <a:lstStyle/>
          <a:p>
            <a:endParaRPr lang="da-DK" dirty="0"/>
          </a:p>
        </p:txBody>
      </p:sp>
      <p:sp>
        <p:nvSpPr>
          <p:cNvPr id="10" name="Slide Number Placeholder 9">
            <a:extLst>
              <a:ext uri="{FF2B5EF4-FFF2-40B4-BE49-F238E27FC236}">
                <a16:creationId xmlns:a16="http://schemas.microsoft.com/office/drawing/2014/main" id="{EF2BFB58-C09F-4656-B9F7-C2B94CEFC5E1}"/>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226465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Lodret billede til kant med tekst på grøn baggr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27B229-9F65-4F47-A77B-F953F27DB9EA}"/>
              </a:ext>
            </a:extLst>
          </p:cNvPr>
          <p:cNvSpPr/>
          <p:nvPr userDrawn="1"/>
        </p:nvSpPr>
        <p:spPr>
          <a:xfrm>
            <a:off x="4685016" y="0"/>
            <a:ext cx="7506984" cy="6857999"/>
          </a:xfrm>
          <a:prstGeom prst="rect">
            <a:avLst/>
          </a:prstGeom>
          <a:solidFill>
            <a:srgbClr val="B6E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ext Placeholder 8">
            <a:extLst>
              <a:ext uri="{FF2B5EF4-FFF2-40B4-BE49-F238E27FC236}">
                <a16:creationId xmlns:a16="http://schemas.microsoft.com/office/drawing/2014/main" id="{08186FAA-685E-4283-B095-2840A5750D11}"/>
              </a:ext>
            </a:extLst>
          </p:cNvPr>
          <p:cNvSpPr>
            <a:spLocks noGrp="1"/>
          </p:cNvSpPr>
          <p:nvPr>
            <p:ph type="body" sz="quarter" idx="14" hasCustomPrompt="1"/>
          </p:nvPr>
        </p:nvSpPr>
        <p:spPr>
          <a:xfrm>
            <a:off x="5137846" y="1866900"/>
            <a:ext cx="6333429" cy="3691417"/>
          </a:xfrm>
        </p:spPr>
        <p:txBody>
          <a:bodyPr/>
          <a:lstStyle>
            <a:lvl1pPr>
              <a:defRPr/>
            </a:lvl1pPr>
          </a:lstStyle>
          <a:p>
            <a:pPr lvl="0"/>
            <a:r>
              <a:rPr lang="da-DK" dirty="0"/>
              <a:t>Klik for at tilføje tekst</a:t>
            </a:r>
          </a:p>
          <a:p>
            <a:pPr lvl="1"/>
            <a:r>
              <a:rPr lang="da-DK" dirty="0"/>
              <a:t>Second level</a:t>
            </a:r>
          </a:p>
          <a:p>
            <a:pPr lvl="2"/>
            <a:r>
              <a:rPr lang="da-DK" dirty="0"/>
              <a:t>Third level</a:t>
            </a:r>
          </a:p>
          <a:p>
            <a:pPr lvl="3"/>
            <a:r>
              <a:rPr lang="da-DK" dirty="0"/>
              <a:t>Fourth level</a:t>
            </a:r>
          </a:p>
          <a:p>
            <a:pPr lvl="4"/>
            <a:r>
              <a:rPr lang="da-DK" dirty="0"/>
              <a:t>Fifth level</a:t>
            </a:r>
          </a:p>
        </p:txBody>
      </p:sp>
      <p:sp>
        <p:nvSpPr>
          <p:cNvPr id="4" name="Text Placeholder 3">
            <a:extLst>
              <a:ext uri="{FF2B5EF4-FFF2-40B4-BE49-F238E27FC236}">
                <a16:creationId xmlns:a16="http://schemas.microsoft.com/office/drawing/2014/main" id="{FB9EFABA-300E-44A1-BAB1-0931A5B70EAB}"/>
              </a:ext>
            </a:extLst>
          </p:cNvPr>
          <p:cNvSpPr>
            <a:spLocks noGrp="1"/>
          </p:cNvSpPr>
          <p:nvPr>
            <p:ph type="body" sz="quarter" idx="13" hasCustomPrompt="1"/>
          </p:nvPr>
        </p:nvSpPr>
        <p:spPr>
          <a:xfrm>
            <a:off x="5137846" y="5738318"/>
            <a:ext cx="6333430" cy="398957"/>
          </a:xfrm>
        </p:spPr>
        <p:txBody>
          <a:bodyPr/>
          <a:lstStyle>
            <a:lvl1pPr marL="0" indent="0" algn="l">
              <a:buNone/>
              <a:defRPr sz="1000"/>
            </a:lvl1pPr>
          </a:lstStyle>
          <a:p>
            <a:pPr lvl="0"/>
            <a:r>
              <a:rPr lang="da-DK" dirty="0"/>
              <a:t>[Foto: fotografensnavn, evt. andre informationer]</a:t>
            </a:r>
          </a:p>
        </p:txBody>
      </p:sp>
      <p:sp>
        <p:nvSpPr>
          <p:cNvPr id="11" name="Picture Placeholder 4">
            <a:extLst>
              <a:ext uri="{FF2B5EF4-FFF2-40B4-BE49-F238E27FC236}">
                <a16:creationId xmlns:a16="http://schemas.microsoft.com/office/drawing/2014/main" id="{ED270F36-7933-48F1-B707-3F7759DEFAD6}"/>
              </a:ext>
            </a:extLst>
          </p:cNvPr>
          <p:cNvSpPr>
            <a:spLocks noGrp="1"/>
          </p:cNvSpPr>
          <p:nvPr>
            <p:ph type="pic" sz="quarter" idx="22" hasCustomPrompt="1"/>
          </p:nvPr>
        </p:nvSpPr>
        <p:spPr>
          <a:xfrm>
            <a:off x="1" y="0"/>
            <a:ext cx="4685015" cy="6857998"/>
          </a:xfrm>
        </p:spPr>
        <p:txBody>
          <a:bodyPr tIns="72000"/>
          <a:lstStyle>
            <a:lvl1pPr marL="0" indent="0" algn="ctr">
              <a:buNone/>
              <a:defRPr sz="1600"/>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da-DK" dirty="0"/>
              <a:t>Klik på ikonet for at indsætte billede</a:t>
            </a:r>
          </a:p>
        </p:txBody>
      </p:sp>
      <p:sp>
        <p:nvSpPr>
          <p:cNvPr id="6" name="Date Placeholder 5">
            <a:extLst>
              <a:ext uri="{FF2B5EF4-FFF2-40B4-BE49-F238E27FC236}">
                <a16:creationId xmlns:a16="http://schemas.microsoft.com/office/drawing/2014/main" id="{EE1E5F53-8FFE-46B4-AF41-E80143290941}"/>
              </a:ext>
            </a:extLst>
          </p:cNvPr>
          <p:cNvSpPr>
            <a:spLocks noGrp="1"/>
          </p:cNvSpPr>
          <p:nvPr>
            <p:ph type="dt" sz="half" idx="10"/>
          </p:nvPr>
        </p:nvSpPr>
        <p:spPr/>
        <p:txBody>
          <a:bodyPr/>
          <a:lstStyle/>
          <a:p>
            <a:fld id="{54CEC582-DBEC-4EBD-83C4-0BF870B95C0F}" type="datetime1">
              <a:rPr lang="da-DK" smtClean="0"/>
              <a:t>13-12-2023</a:t>
            </a:fld>
            <a:endParaRPr lang="da-DK" dirty="0"/>
          </a:p>
        </p:txBody>
      </p:sp>
      <p:sp>
        <p:nvSpPr>
          <p:cNvPr id="7" name="Footer Placeholder 6">
            <a:extLst>
              <a:ext uri="{FF2B5EF4-FFF2-40B4-BE49-F238E27FC236}">
                <a16:creationId xmlns:a16="http://schemas.microsoft.com/office/drawing/2014/main" id="{DF1EA393-E2B1-4B66-9017-983E786A1B8C}"/>
              </a:ext>
            </a:extLst>
          </p:cNvPr>
          <p:cNvSpPr>
            <a:spLocks noGrp="1"/>
          </p:cNvSpPr>
          <p:nvPr>
            <p:ph type="ftr" sz="quarter" idx="11"/>
          </p:nvPr>
        </p:nvSpPr>
        <p:spPr/>
        <p:txBody>
          <a:bodyPr/>
          <a:lstStyle/>
          <a:p>
            <a:endParaRPr lang="da-DK" dirty="0"/>
          </a:p>
        </p:txBody>
      </p:sp>
      <p:sp>
        <p:nvSpPr>
          <p:cNvPr id="8" name="Slide Number Placeholder 7">
            <a:extLst>
              <a:ext uri="{FF2B5EF4-FFF2-40B4-BE49-F238E27FC236}">
                <a16:creationId xmlns:a16="http://schemas.microsoft.com/office/drawing/2014/main" id="{B003DF23-4636-4FE6-88BB-890F3BD524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2" name="Title 1">
            <a:extLst>
              <a:ext uri="{FF2B5EF4-FFF2-40B4-BE49-F238E27FC236}">
                <a16:creationId xmlns:a16="http://schemas.microsoft.com/office/drawing/2014/main" id="{18BB4E93-0E89-4B16-B260-1B24857EEA99}"/>
              </a:ext>
            </a:extLst>
          </p:cNvPr>
          <p:cNvSpPr>
            <a:spLocks noGrp="1"/>
          </p:cNvSpPr>
          <p:nvPr>
            <p:ph type="title" hasCustomPrompt="1"/>
          </p:nvPr>
        </p:nvSpPr>
        <p:spPr>
          <a:xfrm>
            <a:off x="5137846" y="720000"/>
            <a:ext cx="6333429" cy="970938"/>
          </a:xfrm>
        </p:spPr>
        <p:txBody>
          <a:bodyPr/>
          <a:lstStyle>
            <a:lvl1pPr>
              <a:defRPr/>
            </a:lvl1pPr>
          </a:lstStyle>
          <a:p>
            <a:r>
              <a:rPr lang="en-US" dirty="0" err="1"/>
              <a:t>Klik</a:t>
            </a:r>
            <a:r>
              <a:rPr lang="en-US" dirty="0"/>
              <a:t> for at </a:t>
            </a:r>
            <a:r>
              <a:rPr lang="en-US" dirty="0" err="1"/>
              <a:t>tilføje</a:t>
            </a:r>
            <a:r>
              <a:rPr lang="en-US" dirty="0"/>
              <a:t> </a:t>
            </a:r>
            <a:r>
              <a:rPr lang="en-US" dirty="0" err="1"/>
              <a:t>titel</a:t>
            </a:r>
            <a:endParaRPr lang="da-DK" dirty="0"/>
          </a:p>
        </p:txBody>
      </p:sp>
      <p:pic>
        <p:nvPicPr>
          <p:cNvPr id="12" name="Picture 11">
            <a:extLst>
              <a:ext uri="{FF2B5EF4-FFF2-40B4-BE49-F238E27FC236}">
                <a16:creationId xmlns:a16="http://schemas.microsoft.com/office/drawing/2014/main" id="{6917AAAC-E970-E849-B10B-2DAAA0F471F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13784" y="124675"/>
            <a:ext cx="1479922" cy="830649"/>
          </a:xfrm>
          <a:prstGeom prst="rect">
            <a:avLst/>
          </a:prstGeom>
        </p:spPr>
      </p:pic>
    </p:spTree>
    <p:extLst>
      <p:ext uri="{BB962C8B-B14F-4D97-AF65-F5344CB8AC3E}">
        <p14:creationId xmlns:p14="http://schemas.microsoft.com/office/powerpoint/2010/main" val="883306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illede med billedtekst på hvid baggr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AD1E-152F-49E8-952C-6C69B9687CED}"/>
              </a:ext>
            </a:extLst>
          </p:cNvPr>
          <p:cNvSpPr>
            <a:spLocks noGrp="1"/>
          </p:cNvSpPr>
          <p:nvPr>
            <p:ph type="title" hasCustomPrompt="1"/>
          </p:nvPr>
        </p:nvSpPr>
        <p:spPr>
          <a:xfrm>
            <a:off x="6096000" y="720000"/>
            <a:ext cx="5375275" cy="970938"/>
          </a:xfrm>
        </p:spPr>
        <p:txBody>
          <a:bodyPr/>
          <a:lstStyle>
            <a:lvl1pPr>
              <a:defRPr/>
            </a:lvl1pPr>
          </a:lstStyle>
          <a:p>
            <a:r>
              <a:rPr lang="da-DK" dirty="0"/>
              <a:t>Klik for at tilføje titel</a:t>
            </a:r>
          </a:p>
        </p:txBody>
      </p:sp>
      <p:sp>
        <p:nvSpPr>
          <p:cNvPr id="13" name="Text Placeholder 8">
            <a:extLst>
              <a:ext uri="{FF2B5EF4-FFF2-40B4-BE49-F238E27FC236}">
                <a16:creationId xmlns:a16="http://schemas.microsoft.com/office/drawing/2014/main" id="{08186FAA-685E-4283-B095-2840A5750D11}"/>
              </a:ext>
            </a:extLst>
          </p:cNvPr>
          <p:cNvSpPr>
            <a:spLocks noGrp="1"/>
          </p:cNvSpPr>
          <p:nvPr>
            <p:ph type="body" sz="quarter" idx="14" hasCustomPrompt="1"/>
          </p:nvPr>
        </p:nvSpPr>
        <p:spPr>
          <a:xfrm>
            <a:off x="6096000" y="1837244"/>
            <a:ext cx="5375275" cy="4300756"/>
          </a:xfrm>
        </p:spPr>
        <p:txBody>
          <a:bodyPr/>
          <a:lstStyle>
            <a:lvl1pPr>
              <a:defRPr/>
            </a:lvl1pPr>
          </a:lstStyle>
          <a:p>
            <a:pPr lvl="0"/>
            <a:r>
              <a:rPr lang="da-DK" dirty="0"/>
              <a:t>Klik for at tilføje tekst</a:t>
            </a:r>
          </a:p>
          <a:p>
            <a:pPr lvl="1"/>
            <a:r>
              <a:rPr lang="da-DK" dirty="0"/>
              <a:t>Second level</a:t>
            </a:r>
          </a:p>
          <a:p>
            <a:pPr lvl="2"/>
            <a:r>
              <a:rPr lang="da-DK" dirty="0"/>
              <a:t>Third level</a:t>
            </a:r>
          </a:p>
          <a:p>
            <a:pPr lvl="3"/>
            <a:r>
              <a:rPr lang="da-DK" dirty="0"/>
              <a:t>Fourth level</a:t>
            </a:r>
          </a:p>
          <a:p>
            <a:pPr lvl="4"/>
            <a:r>
              <a:rPr lang="da-DK" dirty="0"/>
              <a:t>Fifth level</a:t>
            </a:r>
          </a:p>
        </p:txBody>
      </p:sp>
      <p:sp>
        <p:nvSpPr>
          <p:cNvPr id="4" name="Text Placeholder 3">
            <a:extLst>
              <a:ext uri="{FF2B5EF4-FFF2-40B4-BE49-F238E27FC236}">
                <a16:creationId xmlns:a16="http://schemas.microsoft.com/office/drawing/2014/main" id="{FB9EFABA-300E-44A1-BAB1-0931A5B70EAB}"/>
              </a:ext>
            </a:extLst>
          </p:cNvPr>
          <p:cNvSpPr>
            <a:spLocks noGrp="1"/>
          </p:cNvSpPr>
          <p:nvPr>
            <p:ph type="body" sz="quarter" idx="13" hasCustomPrompt="1"/>
          </p:nvPr>
        </p:nvSpPr>
        <p:spPr>
          <a:xfrm>
            <a:off x="719136" y="5989835"/>
            <a:ext cx="4448763" cy="421239"/>
          </a:xfrm>
        </p:spPr>
        <p:txBody>
          <a:bodyPr/>
          <a:lstStyle>
            <a:lvl1pPr marL="0" indent="0" algn="r">
              <a:buNone/>
              <a:defRPr sz="1000"/>
            </a:lvl1pPr>
          </a:lstStyle>
          <a:p>
            <a:pPr lvl="0"/>
            <a:r>
              <a:rPr lang="da-DK" dirty="0"/>
              <a:t>[Foto: fotografensnavn, evt. andre informationer]</a:t>
            </a:r>
          </a:p>
        </p:txBody>
      </p:sp>
      <p:sp>
        <p:nvSpPr>
          <p:cNvPr id="11" name="Picture Placeholder 4">
            <a:extLst>
              <a:ext uri="{FF2B5EF4-FFF2-40B4-BE49-F238E27FC236}">
                <a16:creationId xmlns:a16="http://schemas.microsoft.com/office/drawing/2014/main" id="{ED270F36-7933-48F1-B707-3F7759DEFAD6}"/>
              </a:ext>
            </a:extLst>
          </p:cNvPr>
          <p:cNvSpPr>
            <a:spLocks noGrp="1"/>
          </p:cNvSpPr>
          <p:nvPr>
            <p:ph type="pic" sz="quarter" idx="22" hasCustomPrompt="1"/>
          </p:nvPr>
        </p:nvSpPr>
        <p:spPr>
          <a:xfrm>
            <a:off x="719137" y="1"/>
            <a:ext cx="4448763" cy="5887092"/>
          </a:xfrm>
        </p:spPr>
        <p:txBody>
          <a:bodyPr tIns="72000"/>
          <a:lstStyle>
            <a:lvl1pPr marL="0" indent="0" algn="ctr">
              <a:buNone/>
              <a:defRPr sz="1600"/>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da-DK" dirty="0"/>
              <a:t>Klik på ikonet for at indsætte billede</a:t>
            </a:r>
          </a:p>
        </p:txBody>
      </p:sp>
      <p:sp>
        <p:nvSpPr>
          <p:cNvPr id="6" name="Date Placeholder 5">
            <a:extLst>
              <a:ext uri="{FF2B5EF4-FFF2-40B4-BE49-F238E27FC236}">
                <a16:creationId xmlns:a16="http://schemas.microsoft.com/office/drawing/2014/main" id="{EE1E5F53-8FFE-46B4-AF41-E80143290941}"/>
              </a:ext>
            </a:extLst>
          </p:cNvPr>
          <p:cNvSpPr>
            <a:spLocks noGrp="1"/>
          </p:cNvSpPr>
          <p:nvPr>
            <p:ph type="dt" sz="half" idx="10"/>
          </p:nvPr>
        </p:nvSpPr>
        <p:spPr/>
        <p:txBody>
          <a:bodyPr/>
          <a:lstStyle/>
          <a:p>
            <a:fld id="{35FD295D-A456-4B42-A3CA-A3FB7F00B71F}" type="datetime1">
              <a:rPr lang="da-DK" smtClean="0"/>
              <a:t>13-12-2023</a:t>
            </a:fld>
            <a:endParaRPr lang="da-DK" dirty="0"/>
          </a:p>
        </p:txBody>
      </p:sp>
      <p:sp>
        <p:nvSpPr>
          <p:cNvPr id="7" name="Footer Placeholder 6">
            <a:extLst>
              <a:ext uri="{FF2B5EF4-FFF2-40B4-BE49-F238E27FC236}">
                <a16:creationId xmlns:a16="http://schemas.microsoft.com/office/drawing/2014/main" id="{DF1EA393-E2B1-4B66-9017-983E786A1B8C}"/>
              </a:ext>
            </a:extLst>
          </p:cNvPr>
          <p:cNvSpPr>
            <a:spLocks noGrp="1"/>
          </p:cNvSpPr>
          <p:nvPr>
            <p:ph type="ftr" sz="quarter" idx="11"/>
          </p:nvPr>
        </p:nvSpPr>
        <p:spPr/>
        <p:txBody>
          <a:bodyPr/>
          <a:lstStyle/>
          <a:p>
            <a:endParaRPr lang="da-DK" dirty="0"/>
          </a:p>
        </p:txBody>
      </p:sp>
      <p:sp>
        <p:nvSpPr>
          <p:cNvPr id="8" name="Slide Number Placeholder 7">
            <a:extLst>
              <a:ext uri="{FF2B5EF4-FFF2-40B4-BE49-F238E27FC236}">
                <a16:creationId xmlns:a16="http://schemas.microsoft.com/office/drawing/2014/main" id="{B003DF23-4636-4FE6-88BB-890F3BD524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553313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Lodretbillede med kant og tekst på grøn baggr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27B229-9F65-4F47-A77B-F953F27DB9EA}"/>
              </a:ext>
            </a:extLst>
          </p:cNvPr>
          <p:cNvSpPr/>
          <p:nvPr userDrawn="1"/>
        </p:nvSpPr>
        <p:spPr>
          <a:xfrm>
            <a:off x="4685016" y="0"/>
            <a:ext cx="7506984" cy="6857999"/>
          </a:xfrm>
          <a:prstGeom prst="rect">
            <a:avLst/>
          </a:prstGeom>
          <a:solidFill>
            <a:srgbClr val="B6E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ext Placeholder 8">
            <a:extLst>
              <a:ext uri="{FF2B5EF4-FFF2-40B4-BE49-F238E27FC236}">
                <a16:creationId xmlns:a16="http://schemas.microsoft.com/office/drawing/2014/main" id="{08186FAA-685E-4283-B095-2840A5750D11}"/>
              </a:ext>
            </a:extLst>
          </p:cNvPr>
          <p:cNvSpPr>
            <a:spLocks noGrp="1"/>
          </p:cNvSpPr>
          <p:nvPr>
            <p:ph type="body" sz="quarter" idx="14" hasCustomPrompt="1"/>
          </p:nvPr>
        </p:nvSpPr>
        <p:spPr>
          <a:xfrm>
            <a:off x="5137846" y="1924050"/>
            <a:ext cx="6333429" cy="3634267"/>
          </a:xfrm>
        </p:spPr>
        <p:txBody>
          <a:bodyPr/>
          <a:lstStyle>
            <a:lvl1pPr>
              <a:defRPr/>
            </a:lvl1pPr>
          </a:lstStyle>
          <a:p>
            <a:pPr lvl="0"/>
            <a:r>
              <a:rPr lang="da-DK" dirty="0"/>
              <a:t>Klik for at tilføje tekst</a:t>
            </a:r>
          </a:p>
          <a:p>
            <a:pPr lvl="1"/>
            <a:r>
              <a:rPr lang="da-DK" dirty="0"/>
              <a:t>Second level</a:t>
            </a:r>
          </a:p>
          <a:p>
            <a:pPr lvl="2"/>
            <a:r>
              <a:rPr lang="da-DK" dirty="0"/>
              <a:t>Third level</a:t>
            </a:r>
          </a:p>
          <a:p>
            <a:pPr lvl="3"/>
            <a:r>
              <a:rPr lang="da-DK" dirty="0"/>
              <a:t>Fourth level</a:t>
            </a:r>
          </a:p>
          <a:p>
            <a:pPr lvl="4"/>
            <a:r>
              <a:rPr lang="da-DK" dirty="0"/>
              <a:t>Fifth level</a:t>
            </a:r>
          </a:p>
        </p:txBody>
      </p:sp>
      <p:sp>
        <p:nvSpPr>
          <p:cNvPr id="4" name="Text Placeholder 3">
            <a:extLst>
              <a:ext uri="{FF2B5EF4-FFF2-40B4-BE49-F238E27FC236}">
                <a16:creationId xmlns:a16="http://schemas.microsoft.com/office/drawing/2014/main" id="{FB9EFABA-300E-44A1-BAB1-0931A5B70EAB}"/>
              </a:ext>
            </a:extLst>
          </p:cNvPr>
          <p:cNvSpPr>
            <a:spLocks noGrp="1"/>
          </p:cNvSpPr>
          <p:nvPr>
            <p:ph type="body" sz="quarter" idx="13" hasCustomPrompt="1"/>
          </p:nvPr>
        </p:nvSpPr>
        <p:spPr>
          <a:xfrm>
            <a:off x="287677" y="6498001"/>
            <a:ext cx="4114800" cy="359998"/>
          </a:xfrm>
        </p:spPr>
        <p:txBody>
          <a:bodyPr/>
          <a:lstStyle>
            <a:lvl1pPr marL="0" indent="0" algn="l">
              <a:buNone/>
              <a:defRPr sz="1000"/>
            </a:lvl1pPr>
          </a:lstStyle>
          <a:p>
            <a:pPr lvl="0"/>
            <a:r>
              <a:rPr lang="da-DK" dirty="0"/>
              <a:t>[Foto: fotografensnavn, evt. andre informationer]</a:t>
            </a:r>
          </a:p>
        </p:txBody>
      </p:sp>
      <p:sp>
        <p:nvSpPr>
          <p:cNvPr id="11" name="Picture Placeholder 4">
            <a:extLst>
              <a:ext uri="{FF2B5EF4-FFF2-40B4-BE49-F238E27FC236}">
                <a16:creationId xmlns:a16="http://schemas.microsoft.com/office/drawing/2014/main" id="{ED270F36-7933-48F1-B707-3F7759DEFAD6}"/>
              </a:ext>
            </a:extLst>
          </p:cNvPr>
          <p:cNvSpPr>
            <a:spLocks noGrp="1"/>
          </p:cNvSpPr>
          <p:nvPr>
            <p:ph type="pic" sz="quarter" idx="22" hasCustomPrompt="1"/>
          </p:nvPr>
        </p:nvSpPr>
        <p:spPr>
          <a:xfrm>
            <a:off x="287677" y="416305"/>
            <a:ext cx="4114800" cy="6025390"/>
          </a:xfrm>
        </p:spPr>
        <p:txBody>
          <a:bodyPr tIns="72000"/>
          <a:lstStyle>
            <a:lvl1pPr marL="0" indent="0" algn="ctr">
              <a:buNone/>
              <a:defRPr sz="1600"/>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da-DK" dirty="0"/>
              <a:t>Klik på ikonet for at indsætte billede</a:t>
            </a:r>
          </a:p>
        </p:txBody>
      </p:sp>
      <p:sp>
        <p:nvSpPr>
          <p:cNvPr id="6" name="Date Placeholder 5">
            <a:extLst>
              <a:ext uri="{FF2B5EF4-FFF2-40B4-BE49-F238E27FC236}">
                <a16:creationId xmlns:a16="http://schemas.microsoft.com/office/drawing/2014/main" id="{EE1E5F53-8FFE-46B4-AF41-E80143290941}"/>
              </a:ext>
            </a:extLst>
          </p:cNvPr>
          <p:cNvSpPr>
            <a:spLocks noGrp="1"/>
          </p:cNvSpPr>
          <p:nvPr>
            <p:ph type="dt" sz="half" idx="10"/>
          </p:nvPr>
        </p:nvSpPr>
        <p:spPr/>
        <p:txBody>
          <a:bodyPr/>
          <a:lstStyle/>
          <a:p>
            <a:fld id="{80E6F8F2-8D60-4B22-B5E7-8A33AE6E2167}" type="datetime1">
              <a:rPr lang="da-DK" smtClean="0"/>
              <a:t>13-12-2023</a:t>
            </a:fld>
            <a:endParaRPr lang="da-DK" dirty="0"/>
          </a:p>
        </p:txBody>
      </p:sp>
      <p:sp>
        <p:nvSpPr>
          <p:cNvPr id="7" name="Footer Placeholder 6">
            <a:extLst>
              <a:ext uri="{FF2B5EF4-FFF2-40B4-BE49-F238E27FC236}">
                <a16:creationId xmlns:a16="http://schemas.microsoft.com/office/drawing/2014/main" id="{DF1EA393-E2B1-4B66-9017-983E786A1B8C}"/>
              </a:ext>
            </a:extLst>
          </p:cNvPr>
          <p:cNvSpPr>
            <a:spLocks noGrp="1"/>
          </p:cNvSpPr>
          <p:nvPr>
            <p:ph type="ftr" sz="quarter" idx="11"/>
          </p:nvPr>
        </p:nvSpPr>
        <p:spPr/>
        <p:txBody>
          <a:bodyPr/>
          <a:lstStyle/>
          <a:p>
            <a:endParaRPr lang="da-DK" dirty="0"/>
          </a:p>
        </p:txBody>
      </p:sp>
      <p:sp>
        <p:nvSpPr>
          <p:cNvPr id="8" name="Slide Number Placeholder 7">
            <a:extLst>
              <a:ext uri="{FF2B5EF4-FFF2-40B4-BE49-F238E27FC236}">
                <a16:creationId xmlns:a16="http://schemas.microsoft.com/office/drawing/2014/main" id="{B003DF23-4636-4FE6-88BB-890F3BD524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2" name="Title 1">
            <a:extLst>
              <a:ext uri="{FF2B5EF4-FFF2-40B4-BE49-F238E27FC236}">
                <a16:creationId xmlns:a16="http://schemas.microsoft.com/office/drawing/2014/main" id="{4073EBF7-8609-424F-8D49-243EEEF82C2F}"/>
              </a:ext>
            </a:extLst>
          </p:cNvPr>
          <p:cNvSpPr>
            <a:spLocks noGrp="1"/>
          </p:cNvSpPr>
          <p:nvPr>
            <p:ph type="title" hasCustomPrompt="1"/>
          </p:nvPr>
        </p:nvSpPr>
        <p:spPr>
          <a:xfrm>
            <a:off x="5137846" y="720000"/>
            <a:ext cx="6333429" cy="970938"/>
          </a:xfrm>
        </p:spPr>
        <p:txBody>
          <a:bodyPr/>
          <a:lstStyle>
            <a:lvl1pPr>
              <a:defRPr/>
            </a:lvl1pPr>
          </a:lstStyle>
          <a:p>
            <a:r>
              <a:rPr lang="en-US" dirty="0" err="1"/>
              <a:t>Klik</a:t>
            </a:r>
            <a:r>
              <a:rPr lang="en-US" dirty="0"/>
              <a:t> for at </a:t>
            </a:r>
            <a:r>
              <a:rPr lang="en-US" dirty="0" err="1"/>
              <a:t>tilføje</a:t>
            </a:r>
            <a:r>
              <a:rPr lang="en-US" dirty="0"/>
              <a:t> </a:t>
            </a:r>
            <a:r>
              <a:rPr lang="en-US" dirty="0" err="1"/>
              <a:t>titel</a:t>
            </a:r>
            <a:endParaRPr lang="da-DK" dirty="0"/>
          </a:p>
        </p:txBody>
      </p:sp>
      <p:pic>
        <p:nvPicPr>
          <p:cNvPr id="15" name="Picture 14">
            <a:extLst>
              <a:ext uri="{FF2B5EF4-FFF2-40B4-BE49-F238E27FC236}">
                <a16:creationId xmlns:a16="http://schemas.microsoft.com/office/drawing/2014/main" id="{4B992408-BEC9-E84E-93F1-EE6A1B6F5C9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13784" y="124675"/>
            <a:ext cx="1479922" cy="830649"/>
          </a:xfrm>
          <a:prstGeom prst="rect">
            <a:avLst/>
          </a:prstGeom>
        </p:spPr>
      </p:pic>
    </p:spTree>
    <p:extLst>
      <p:ext uri="{BB962C8B-B14F-4D97-AF65-F5344CB8AC3E}">
        <p14:creationId xmlns:p14="http://schemas.microsoft.com/office/powerpoint/2010/main" val="3271571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spalte - Creme white">
    <p:bg>
      <p:bgPr>
        <a:solidFill>
          <a:schemeClr val="bg2"/>
        </a:solidFill>
        <a:effectLst/>
      </p:bgPr>
    </p:bg>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378001" y="1511999"/>
            <a:ext cx="11286000" cy="4617000"/>
          </a:xfrm>
        </p:spPr>
        <p:txBody>
          <a:bodyPr>
            <a:noAutofit/>
          </a:bodyPr>
          <a:lstStyle>
            <a:lvl1pPr marL="202500" indent="-202500" defTabSz="942975">
              <a:lnSpc>
                <a:spcPct val="100000"/>
              </a:lnSpc>
              <a:spcBef>
                <a:spcPts val="450"/>
              </a:spcBef>
              <a:buFont typeface="Arial" panose="020B0604020202020204" pitchFamily="34" charset="0"/>
              <a:buChar char="•"/>
              <a:defRPr sz="1800" b="0" i="0">
                <a:solidFill>
                  <a:schemeClr val="accent1"/>
                </a:solidFill>
              </a:defRPr>
            </a:lvl1pPr>
            <a:lvl2pPr marL="405000" indent="-202500" defTabSz="942975">
              <a:lnSpc>
                <a:spcPct val="100000"/>
              </a:lnSpc>
              <a:spcBef>
                <a:spcPts val="450"/>
              </a:spcBef>
              <a:defRPr sz="1800">
                <a:solidFill>
                  <a:schemeClr val="accent1"/>
                </a:solidFill>
              </a:defRPr>
            </a:lvl2pPr>
            <a:lvl3pPr marL="607500" indent="-202500" defTabSz="942975">
              <a:lnSpc>
                <a:spcPct val="100000"/>
              </a:lnSpc>
              <a:spcBef>
                <a:spcPts val="450"/>
              </a:spcBef>
              <a:defRPr sz="1800">
                <a:solidFill>
                  <a:schemeClr val="accent1"/>
                </a:solidFill>
              </a:defRPr>
            </a:lvl3pPr>
            <a:lvl4pPr marL="810000" indent="-202500" defTabSz="942975">
              <a:lnSpc>
                <a:spcPct val="100000"/>
              </a:lnSpc>
              <a:spcBef>
                <a:spcPts val="450"/>
              </a:spcBef>
              <a:defRPr sz="1800">
                <a:solidFill>
                  <a:schemeClr val="accent1"/>
                </a:solidFill>
              </a:defRPr>
            </a:lvl4pPr>
            <a:lvl5pPr marL="1012500" indent="-202500" defTabSz="942975">
              <a:lnSpc>
                <a:spcPct val="100000"/>
              </a:lnSpc>
              <a:spcBef>
                <a:spcPts val="450"/>
              </a:spcBef>
              <a:defRPr sz="1800">
                <a:solidFill>
                  <a:schemeClr val="accent1"/>
                </a:solidFill>
              </a:defRPr>
            </a:lvl5pPr>
          </a:lstStyle>
          <a:p>
            <a:pPr lvl="0"/>
            <a:r>
              <a:rPr lang="da-DK" noProof="0" dirty="0"/>
              <a:t>Rediger typografien i masterens</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1" name="Titel 1"/>
          <p:cNvSpPr>
            <a:spLocks noGrp="1"/>
          </p:cNvSpPr>
          <p:nvPr>
            <p:ph type="title"/>
          </p:nvPr>
        </p:nvSpPr>
        <p:spPr>
          <a:xfrm>
            <a:off x="378000" y="378000"/>
            <a:ext cx="11286000" cy="1026000"/>
          </a:xfrm>
        </p:spPr>
        <p:txBody>
          <a:bodyPr anchor="t">
            <a:noAutofit/>
          </a:bodyPr>
          <a:lstStyle>
            <a:lvl1pPr>
              <a:lnSpc>
                <a:spcPct val="100000"/>
              </a:lnSpc>
              <a:spcBef>
                <a:spcPts val="0"/>
              </a:spcBef>
              <a:defRPr sz="2700">
                <a:solidFill>
                  <a:schemeClr val="accent1"/>
                </a:solidFill>
              </a:defRPr>
            </a:lvl1pPr>
          </a:lstStyle>
          <a:p>
            <a:endParaRPr lang="da-DK" noProof="0" dirty="0"/>
          </a:p>
        </p:txBody>
      </p:sp>
      <p:sp>
        <p:nvSpPr>
          <p:cNvPr id="8" name="Pladsholder til sidefod 4"/>
          <p:cNvSpPr>
            <a:spLocks noGrp="1"/>
          </p:cNvSpPr>
          <p:nvPr>
            <p:ph type="ftr" sz="quarter" idx="3"/>
          </p:nvPr>
        </p:nvSpPr>
        <p:spPr>
          <a:xfrm>
            <a:off x="7209000" y="6345000"/>
            <a:ext cx="4193509" cy="139850"/>
          </a:xfrm>
          <a:prstGeom prst="rect">
            <a:avLst/>
          </a:prstGeom>
        </p:spPr>
        <p:txBody>
          <a:bodyPr vert="horz" lIns="0" tIns="36000" rIns="0" bIns="0" rtlCol="0" anchor="ctr"/>
          <a:lstStyle>
            <a:lvl1pPr algn="r">
              <a:spcBef>
                <a:spcPts val="11"/>
              </a:spcBef>
              <a:defRPr sz="750">
                <a:solidFill>
                  <a:schemeClr val="accent1"/>
                </a:solidFill>
                <a:latin typeface="Georgia" panose="02040502050405020303" pitchFamily="18" charset="0"/>
              </a:defRPr>
            </a:lvl1pPr>
          </a:lstStyle>
          <a:p>
            <a:endParaRPr lang="da-DK" dirty="0"/>
          </a:p>
        </p:txBody>
      </p:sp>
      <p:sp>
        <p:nvSpPr>
          <p:cNvPr id="9" name="Pladsholder til slidenummer 5"/>
          <p:cNvSpPr>
            <a:spLocks noGrp="1"/>
          </p:cNvSpPr>
          <p:nvPr>
            <p:ph type="sldNum" sz="quarter" idx="4"/>
          </p:nvPr>
        </p:nvSpPr>
        <p:spPr>
          <a:xfrm>
            <a:off x="11664000" y="6345000"/>
            <a:ext cx="324000" cy="140400"/>
          </a:xfrm>
          <a:prstGeom prst="rect">
            <a:avLst/>
          </a:prstGeom>
        </p:spPr>
        <p:txBody>
          <a:bodyPr vert="horz" lIns="0" tIns="36000" rIns="0" bIns="0" rtlCol="0" anchor="ctr" anchorCtr="0"/>
          <a:lstStyle>
            <a:lvl1pPr algn="r">
              <a:spcBef>
                <a:spcPts val="11"/>
              </a:spcBef>
              <a:defRPr sz="750" b="1">
                <a:solidFill>
                  <a:schemeClr val="accent1"/>
                </a:solidFill>
                <a:latin typeface="Georgia" panose="02040502050405020303" pitchFamily="18" charset="0"/>
              </a:defRPr>
            </a:lvl1pPr>
          </a:lstStyle>
          <a:p>
            <a:fld id="{442FF435-88A1-4134-B518-CAD9A3AB1E43}" type="slidenum">
              <a:rPr lang="da-DK" smtClean="0"/>
              <a:pPr/>
              <a:t>‹nr.›</a:t>
            </a:fld>
            <a:endParaRPr lang="da-DK" dirty="0"/>
          </a:p>
        </p:txBody>
      </p:sp>
      <p:pic>
        <p:nvPicPr>
          <p:cNvPr id="7" name="Billede 6"/>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378000" y="6351723"/>
            <a:ext cx="1355400" cy="141167"/>
          </a:xfrm>
          <a:prstGeom prst="rect">
            <a:avLst/>
          </a:prstGeom>
        </p:spPr>
      </p:pic>
    </p:spTree>
    <p:extLst>
      <p:ext uri="{BB962C8B-B14F-4D97-AF65-F5344CB8AC3E}">
        <p14:creationId xmlns:p14="http://schemas.microsoft.com/office/powerpoint/2010/main" val="3055559859"/>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guide id="3" pos="289">
          <p15:clr>
            <a:srgbClr val="FBAE40"/>
          </p15:clr>
        </p15:guide>
        <p15:guide id="4" pos="9951">
          <p15:clr>
            <a:srgbClr val="FBAE40"/>
          </p15:clr>
        </p15:guide>
        <p15:guide id="5" orient="horz" pos="295">
          <p15:clr>
            <a:srgbClr val="FBAE40"/>
          </p15:clr>
        </p15:guide>
        <p15:guide id="7" orient="horz" pos="5443">
          <p15:clr>
            <a:srgbClr val="FBAE40"/>
          </p15:clr>
        </p15:guide>
        <p15:guide id="8" orient="horz" pos="5307">
          <p15:clr>
            <a:srgbClr val="FBAE40"/>
          </p15:clr>
        </p15:guide>
        <p15:guide id="9" orient="horz" pos="124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F0B5C-E4CB-4C9D-B822-0347EC134BA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5303885-06DD-493C-8694-18E268434CA9}"/>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9EDD453-2513-44DC-AF10-146140741A19}"/>
              </a:ext>
            </a:extLst>
          </p:cNvPr>
          <p:cNvSpPr>
            <a:spLocks noGrp="1"/>
          </p:cNvSpPr>
          <p:nvPr>
            <p:ph type="dt" sz="half" idx="10"/>
          </p:nvPr>
        </p:nvSpPr>
        <p:spPr/>
        <p:txBody>
          <a:bodyPr/>
          <a:lstStyle/>
          <a:p>
            <a:fld id="{A9CA8B1F-B0F0-430B-818E-CA744E0448D1}" type="datetimeFigureOut">
              <a:rPr lang="da-DK" smtClean="0"/>
              <a:t>13-12-2023</a:t>
            </a:fld>
            <a:endParaRPr lang="da-DK"/>
          </a:p>
        </p:txBody>
      </p:sp>
      <p:sp>
        <p:nvSpPr>
          <p:cNvPr id="5" name="Pladsholder til sidefod 4">
            <a:extLst>
              <a:ext uri="{FF2B5EF4-FFF2-40B4-BE49-F238E27FC236}">
                <a16:creationId xmlns:a16="http://schemas.microsoft.com/office/drawing/2014/main" id="{5DEC1D38-D73F-454E-BF10-FFE41054BC1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0783AEC-04C1-4984-B1C6-D9769D707180}"/>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4245352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0" descr="JURA_ppt_to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9214"/>
            <a:ext cx="121920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25"/>
          <p:cNvSpPr>
            <a:spLocks noChangeShapeType="1"/>
          </p:cNvSpPr>
          <p:nvPr userDrawn="1"/>
        </p:nvSpPr>
        <p:spPr bwMode="auto">
          <a:xfrm flipH="1">
            <a:off x="6351" y="1168400"/>
            <a:ext cx="12198349" cy="0"/>
          </a:xfrm>
          <a:prstGeom prst="line">
            <a:avLst/>
          </a:prstGeom>
          <a:noFill/>
          <a:ln w="9525">
            <a:solidFill>
              <a:srgbClr val="9E9632"/>
            </a:solidFill>
            <a:round/>
            <a:headEnd/>
            <a:tailEnd/>
          </a:ln>
          <a:extLst>
            <a:ext uri="{909E8E84-426E-40DD-AFC4-6F175D3DCCD1}">
              <a14:hiddenFill xmlns:a14="http://schemas.microsoft.com/office/drawing/2010/main">
                <a:noFill/>
              </a14:hiddenFill>
            </a:ext>
          </a:extLst>
        </p:spPr>
        <p:txBody>
          <a:bodyPr/>
          <a:lstStyle/>
          <a:p>
            <a:endParaRPr lang="da-DK" sz="1800"/>
          </a:p>
        </p:txBody>
      </p:sp>
      <p:pic>
        <p:nvPicPr>
          <p:cNvPr id="6" name="Picture 45" descr="top_dk_58"/>
          <p:cNvPicPr>
            <a:picLocks noChangeAspect="1" noChangeArrowheads="1"/>
          </p:cNvPicPr>
          <p:nvPr userDrawn="1"/>
        </p:nvPicPr>
        <p:blipFill>
          <a:blip r:embed="rId3">
            <a:extLst>
              <a:ext uri="{28A0092B-C50C-407E-A947-70E740481C1C}">
                <a14:useLocalDpi xmlns:a14="http://schemas.microsoft.com/office/drawing/2010/main" val="0"/>
              </a:ext>
            </a:extLst>
          </a:blip>
          <a:srcRect r="20377"/>
          <a:stretch>
            <a:fillRect/>
          </a:stretch>
        </p:blipFill>
        <p:spPr bwMode="auto">
          <a:xfrm>
            <a:off x="0" y="0"/>
            <a:ext cx="1219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46"/>
          <p:cNvSpPr>
            <a:spLocks noChangeShapeType="1"/>
          </p:cNvSpPr>
          <p:nvPr userDrawn="1"/>
        </p:nvSpPr>
        <p:spPr bwMode="auto">
          <a:xfrm>
            <a:off x="-1873251" y="4676775"/>
            <a:ext cx="172931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8" name="TextBox 17"/>
          <p:cNvSpPr txBox="1"/>
          <p:nvPr userDrawn="1"/>
        </p:nvSpPr>
        <p:spPr>
          <a:xfrm>
            <a:off x="-1809751" y="2044700"/>
            <a:ext cx="1729317" cy="1523494"/>
          </a:xfrm>
          <a:prstGeom prst="rect">
            <a:avLst/>
          </a:prstGeom>
          <a:noFill/>
        </p:spPr>
        <p:txBody>
          <a:bodyPr lIns="0" tIns="0" rIns="0" bIns="0">
            <a:spAutoFit/>
          </a:bodyPr>
          <a:lstStyle>
            <a:lvl1pPr eaLnBrk="0" hangingPunct="0">
              <a:defRPr sz="2400">
                <a:solidFill>
                  <a:schemeClr val="tx1"/>
                </a:solidFill>
                <a:latin typeface="Verdana" pitchFamily="-65" charset="0"/>
                <a:ea typeface="ＭＳ Ｐゴシック" pitchFamily="-65" charset="-128"/>
              </a:defRPr>
            </a:lvl1pPr>
            <a:lvl2pPr marL="37931725" indent="-37474525" eaLnBrk="0" hangingPunct="0">
              <a:defRPr sz="2400">
                <a:solidFill>
                  <a:schemeClr val="tx1"/>
                </a:solidFill>
                <a:latin typeface="Verdana" pitchFamily="-65" charset="0"/>
                <a:ea typeface="ＭＳ Ｐゴシック" pitchFamily="-65" charset="-128"/>
              </a:defRPr>
            </a:lvl2pPr>
            <a:lvl3pPr eaLnBrk="0" hangingPunct="0">
              <a:defRPr sz="2400">
                <a:solidFill>
                  <a:schemeClr val="tx1"/>
                </a:solidFill>
                <a:latin typeface="Verdana" pitchFamily="-65" charset="0"/>
                <a:ea typeface="ＭＳ Ｐゴシック" pitchFamily="-65" charset="-128"/>
              </a:defRPr>
            </a:lvl3pPr>
            <a:lvl4pPr eaLnBrk="0" hangingPunct="0">
              <a:defRPr sz="2400">
                <a:solidFill>
                  <a:schemeClr val="tx1"/>
                </a:solidFill>
                <a:latin typeface="Verdana" pitchFamily="-65" charset="0"/>
                <a:ea typeface="ＭＳ Ｐゴシック" pitchFamily="-65" charset="-128"/>
              </a:defRPr>
            </a:lvl4pPr>
            <a:lvl5pPr eaLnBrk="0" hangingPunct="0">
              <a:defRPr sz="2400">
                <a:solidFill>
                  <a:schemeClr val="tx1"/>
                </a:solidFill>
                <a:latin typeface="Verdana"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Verdana"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Verdana"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Verdana"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Verdana" pitchFamily="-65" charset="0"/>
                <a:ea typeface="ＭＳ Ｐゴシック" pitchFamily="-65" charset="-128"/>
              </a:defRPr>
            </a:lvl9pPr>
          </a:lstStyle>
          <a:p>
            <a:pPr eaLnBrk="1" hangingPunct="1">
              <a:defRPr/>
            </a:pPr>
            <a:r>
              <a:rPr lang="da-DK" sz="1100">
                <a:solidFill>
                  <a:schemeClr val="bg1"/>
                </a:solidFill>
                <a:cs typeface="Arial" charset="0"/>
              </a:rPr>
              <a:t>Overskrift her</a:t>
            </a:r>
          </a:p>
          <a:p>
            <a:pPr eaLnBrk="1" hangingPunct="1">
              <a:defRPr/>
            </a:pPr>
            <a:endParaRPr lang="da-DK" sz="1100">
              <a:solidFill>
                <a:schemeClr val="bg1"/>
              </a:solidFill>
              <a:cs typeface="Arial" charset="0"/>
            </a:endParaRPr>
          </a:p>
          <a:p>
            <a:pPr eaLnBrk="1" hangingPunct="1">
              <a:defRPr/>
            </a:pPr>
            <a:endParaRPr lang="da-DK" sz="1100">
              <a:solidFill>
                <a:schemeClr val="bg1"/>
              </a:solidFill>
              <a:cs typeface="Arial" charset="0"/>
            </a:endParaRPr>
          </a:p>
          <a:p>
            <a:pPr eaLnBrk="1" hangingPunct="1">
              <a:defRPr/>
            </a:pPr>
            <a:endParaRPr lang="da-DK" sz="1100">
              <a:solidFill>
                <a:schemeClr val="bg1"/>
              </a:solidFill>
              <a:cs typeface="Arial" charset="0"/>
            </a:endParaRPr>
          </a:p>
          <a:p>
            <a:pPr eaLnBrk="1" hangingPunct="1">
              <a:defRPr/>
            </a:pPr>
            <a:endParaRPr lang="da-DK" sz="1100">
              <a:solidFill>
                <a:schemeClr val="bg1"/>
              </a:solidFill>
              <a:cs typeface="Arial" charset="0"/>
            </a:endParaRPr>
          </a:p>
          <a:p>
            <a:pPr eaLnBrk="1" hangingPunct="1">
              <a:defRPr/>
            </a:pPr>
            <a:r>
              <a:rPr lang="da-DK" sz="1100">
                <a:solidFill>
                  <a:schemeClr val="bg1"/>
                </a:solidFill>
              </a:rPr>
              <a:t>Navn på oplægsholder</a:t>
            </a:r>
          </a:p>
          <a:p>
            <a:pPr eaLnBrk="1" hangingPunct="1">
              <a:defRPr/>
            </a:pPr>
            <a:endParaRPr lang="da-DK" sz="1100">
              <a:solidFill>
                <a:schemeClr val="bg1"/>
              </a:solidFill>
            </a:endParaRPr>
          </a:p>
          <a:p>
            <a:pPr eaLnBrk="1" hangingPunct="1">
              <a:defRPr/>
            </a:pPr>
            <a:r>
              <a:rPr lang="da-DK" sz="1100">
                <a:solidFill>
                  <a:schemeClr val="bg1"/>
                </a:solidFill>
              </a:rPr>
              <a:t>Navn på KU-enhed</a:t>
            </a:r>
          </a:p>
          <a:p>
            <a:pPr eaLnBrk="1" hangingPunct="1">
              <a:defRPr/>
            </a:pPr>
            <a:endParaRPr lang="da-DK" sz="1100">
              <a:solidFill>
                <a:schemeClr val="bg1"/>
              </a:solidFill>
              <a:cs typeface="Arial" charset="0"/>
            </a:endParaRPr>
          </a:p>
        </p:txBody>
      </p:sp>
      <p:sp>
        <p:nvSpPr>
          <p:cNvPr id="9" name="Line 36"/>
          <p:cNvSpPr>
            <a:spLocks noChangeShapeType="1"/>
          </p:cNvSpPr>
          <p:nvPr userDrawn="1"/>
        </p:nvSpPr>
        <p:spPr bwMode="auto">
          <a:xfrm>
            <a:off x="-1809751" y="1982788"/>
            <a:ext cx="172931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0" name="Text Box 48"/>
          <p:cNvSpPr txBox="1">
            <a:spLocks noChangeArrowheads="1"/>
          </p:cNvSpPr>
          <p:nvPr userDrawn="1"/>
        </p:nvSpPr>
        <p:spPr bwMode="auto">
          <a:xfrm>
            <a:off x="-1873251" y="4722813"/>
            <a:ext cx="1873251" cy="1523494"/>
          </a:xfrm>
          <a:prstGeom prst="rect">
            <a:avLst/>
          </a:prstGeom>
          <a:noFill/>
          <a:ln w="9525">
            <a:noFill/>
            <a:miter lim="800000"/>
            <a:headEnd/>
            <a:tailEnd/>
          </a:ln>
          <a:effectLst/>
        </p:spPr>
        <p:txBody>
          <a:bodyPr lIns="0" tIns="0" rIns="0" bIns="0">
            <a:spAutoFit/>
          </a:bodyPr>
          <a:lstStyle>
            <a:lvl1pPr eaLnBrk="0" hangingPunct="0">
              <a:defRPr sz="2400">
                <a:solidFill>
                  <a:schemeClr val="tx1"/>
                </a:solidFill>
                <a:latin typeface="Verdana" pitchFamily="-65" charset="0"/>
                <a:ea typeface="ＭＳ Ｐゴシック" pitchFamily="-65" charset="-128"/>
              </a:defRPr>
            </a:lvl1pPr>
            <a:lvl2pPr marL="37931725" indent="-37474525" eaLnBrk="0" hangingPunct="0">
              <a:defRPr sz="2400">
                <a:solidFill>
                  <a:schemeClr val="tx1"/>
                </a:solidFill>
                <a:latin typeface="Verdana" pitchFamily="-65" charset="0"/>
                <a:ea typeface="ＭＳ Ｐゴシック" pitchFamily="-65" charset="-128"/>
              </a:defRPr>
            </a:lvl2pPr>
            <a:lvl3pPr eaLnBrk="0" hangingPunct="0">
              <a:defRPr sz="2400">
                <a:solidFill>
                  <a:schemeClr val="tx1"/>
                </a:solidFill>
                <a:latin typeface="Verdana" pitchFamily="-65" charset="0"/>
                <a:ea typeface="ＭＳ Ｐゴシック" pitchFamily="-65" charset="-128"/>
              </a:defRPr>
            </a:lvl3pPr>
            <a:lvl4pPr eaLnBrk="0" hangingPunct="0">
              <a:defRPr sz="2400">
                <a:solidFill>
                  <a:schemeClr val="tx1"/>
                </a:solidFill>
                <a:latin typeface="Verdana" pitchFamily="-65" charset="0"/>
                <a:ea typeface="ＭＳ Ｐゴシック" pitchFamily="-65" charset="-128"/>
              </a:defRPr>
            </a:lvl4pPr>
            <a:lvl5pPr eaLnBrk="0" hangingPunct="0">
              <a:defRPr sz="2400">
                <a:solidFill>
                  <a:schemeClr val="tx1"/>
                </a:solidFill>
                <a:latin typeface="Verdana"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Verdana"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Verdana"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Verdana"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Verdana" pitchFamily="-65" charset="0"/>
                <a:ea typeface="ＭＳ Ｐゴシック" pitchFamily="-65" charset="-128"/>
              </a:defRPr>
            </a:lvl9pPr>
          </a:lstStyle>
          <a:p>
            <a:pPr eaLnBrk="1" hangingPunct="1">
              <a:defRPr/>
            </a:pPr>
            <a:r>
              <a:rPr lang="da-DK" sz="1100">
                <a:solidFill>
                  <a:schemeClr val="bg1"/>
                </a:solidFill>
              </a:rPr>
              <a:t>For at ændre ”Enhedens navn” og ”Sted og dato”:</a:t>
            </a:r>
          </a:p>
          <a:p>
            <a:pPr eaLnBrk="1" hangingPunct="1">
              <a:defRPr/>
            </a:pPr>
            <a:endParaRPr lang="da-DK" sz="1100">
              <a:solidFill>
                <a:schemeClr val="bg1"/>
              </a:solidFill>
            </a:endParaRPr>
          </a:p>
          <a:p>
            <a:pPr eaLnBrk="1" hangingPunct="1">
              <a:defRPr/>
            </a:pPr>
            <a:r>
              <a:rPr lang="da-DK" sz="1100">
                <a:solidFill>
                  <a:schemeClr val="bg1"/>
                </a:solidFill>
              </a:rPr>
              <a:t>Klik i menulinjen, </a:t>
            </a:r>
          </a:p>
          <a:p>
            <a:pPr eaLnBrk="1" hangingPunct="1">
              <a:defRPr/>
            </a:pPr>
            <a:r>
              <a:rPr lang="da-DK" sz="1100">
                <a:solidFill>
                  <a:schemeClr val="bg1"/>
                </a:solidFill>
              </a:rPr>
              <a:t>vælg ”Indsæt” &gt; ”Sidehoved / Sidefod”.</a:t>
            </a:r>
          </a:p>
          <a:p>
            <a:pPr eaLnBrk="1" hangingPunct="1">
              <a:defRPr/>
            </a:pPr>
            <a:r>
              <a:rPr lang="da-DK" sz="1100">
                <a:solidFill>
                  <a:schemeClr val="bg1"/>
                </a:solidFill>
              </a:rPr>
              <a:t>Indføj ”Sted og dato” i feltet for dato og ”Enhedens navn” i Sidefod</a:t>
            </a:r>
          </a:p>
        </p:txBody>
      </p:sp>
      <p:sp>
        <p:nvSpPr>
          <p:cNvPr id="67586" name="Rectangle 2"/>
          <p:cNvSpPr>
            <a:spLocks noGrp="1" noChangeArrowheads="1"/>
          </p:cNvSpPr>
          <p:nvPr>
            <p:ph type="ctrTitle"/>
          </p:nvPr>
        </p:nvSpPr>
        <p:spPr>
          <a:xfrm>
            <a:off x="1392000" y="2065338"/>
            <a:ext cx="8661400" cy="685800"/>
          </a:xfrm>
        </p:spPr>
        <p:txBody>
          <a:bodyPr anchor="t"/>
          <a:lstStyle>
            <a:lvl1pPr>
              <a:defRPr/>
            </a:lvl1pPr>
          </a:lstStyle>
          <a:p>
            <a:r>
              <a:rPr lang="da-DK" noProof="0"/>
              <a:t>Klik for at redigere titeltypografi i masteren</a:t>
            </a:r>
          </a:p>
        </p:txBody>
      </p:sp>
      <p:sp>
        <p:nvSpPr>
          <p:cNvPr id="67587" name="Rectangle 3"/>
          <p:cNvSpPr>
            <a:spLocks noGrp="1" noChangeArrowheads="1"/>
          </p:cNvSpPr>
          <p:nvPr>
            <p:ph type="subTitle" sz="quarter" idx="1"/>
          </p:nvPr>
        </p:nvSpPr>
        <p:spPr>
          <a:xfrm>
            <a:off x="1392001" y="2930526"/>
            <a:ext cx="8648700" cy="2803525"/>
          </a:xfrm>
        </p:spPr>
        <p:txBody>
          <a:bodyPr/>
          <a:lstStyle>
            <a:lvl1pPr>
              <a:defRPr sz="1400"/>
            </a:lvl1pPr>
          </a:lstStyle>
          <a:p>
            <a:r>
              <a:rPr lang="da-DK" noProof="0"/>
              <a:t>Click to edit Master subtitle style</a:t>
            </a:r>
          </a:p>
        </p:txBody>
      </p:sp>
      <p:sp>
        <p:nvSpPr>
          <p:cNvPr id="11" name="Date Placeholder 19"/>
          <p:cNvSpPr>
            <a:spLocks noGrp="1"/>
          </p:cNvSpPr>
          <p:nvPr>
            <p:ph type="dt" sz="half" idx="10"/>
          </p:nvPr>
        </p:nvSpPr>
        <p:spPr/>
        <p:txBody>
          <a:bodyPr/>
          <a:lstStyle>
            <a:lvl1pPr>
              <a:defRPr/>
            </a:lvl1pPr>
          </a:lstStyle>
          <a:p>
            <a:pPr>
              <a:defRPr/>
            </a:pPr>
            <a:r>
              <a:rPr lang="da-DK"/>
              <a:t>Sted og dato</a:t>
            </a:r>
          </a:p>
        </p:txBody>
      </p:sp>
      <p:sp>
        <p:nvSpPr>
          <p:cNvPr id="12" name="Slide Number Placeholder 27"/>
          <p:cNvSpPr>
            <a:spLocks noGrp="1"/>
          </p:cNvSpPr>
          <p:nvPr>
            <p:ph type="sldNum" sz="quarter" idx="11"/>
          </p:nvPr>
        </p:nvSpPr>
        <p:spPr/>
        <p:txBody>
          <a:bodyPr/>
          <a:lstStyle>
            <a:lvl1pPr>
              <a:defRPr/>
            </a:lvl1pPr>
          </a:lstStyle>
          <a:p>
            <a:pPr>
              <a:defRPr/>
            </a:pPr>
            <a:r>
              <a:rPr lang="da-DK" altLang="en-US"/>
              <a:t>Dias </a:t>
            </a:r>
            <a:fld id="{895E85EA-F4B1-42C4-8BBE-13CE9A0807C1}" type="slidenum">
              <a:rPr lang="da-DK" altLang="en-US"/>
              <a:pPr>
                <a:defRPr/>
              </a:pPr>
              <a:t>‹nr.›</a:t>
            </a:fld>
            <a:endParaRPr lang="da-DK" altLang="en-US"/>
          </a:p>
        </p:txBody>
      </p:sp>
      <p:sp>
        <p:nvSpPr>
          <p:cNvPr id="13" name="Footer Placeholder 28"/>
          <p:cNvSpPr>
            <a:spLocks noGrp="1"/>
          </p:cNvSpPr>
          <p:nvPr>
            <p:ph type="ftr" sz="quarter" idx="12"/>
          </p:nvPr>
        </p:nvSpPr>
        <p:spPr/>
        <p:txBody>
          <a:bodyPr/>
          <a:lstStyle>
            <a:lvl1pPr>
              <a:defRPr/>
            </a:lvl1pPr>
          </a:lstStyle>
          <a:p>
            <a:pPr>
              <a:defRPr/>
            </a:pPr>
            <a:r>
              <a:rPr lang="da-DK"/>
              <a:t>Enhedens navn</a:t>
            </a:r>
          </a:p>
        </p:txBody>
      </p:sp>
    </p:spTree>
    <p:extLst>
      <p:ext uri="{BB962C8B-B14F-4D97-AF65-F5344CB8AC3E}">
        <p14:creationId xmlns:p14="http://schemas.microsoft.com/office/powerpoint/2010/main" val="1566116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4" descr="fke3b.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73250" y="2708275"/>
            <a:ext cx="622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7"/>
          <p:cNvSpPr txBox="1"/>
          <p:nvPr userDrawn="1"/>
        </p:nvSpPr>
        <p:spPr>
          <a:xfrm>
            <a:off x="-1873251" y="1474788"/>
            <a:ext cx="1729317" cy="2031325"/>
          </a:xfrm>
          <a:prstGeom prst="rect">
            <a:avLst/>
          </a:prstGeom>
          <a:noFill/>
        </p:spPr>
        <p:txBody>
          <a:bodyPr lIns="0" tIns="0" rIns="0" bIns="0">
            <a:spAutoFit/>
          </a:bodyPr>
          <a:lstStyle>
            <a:lvl1pPr eaLnBrk="0" hangingPunct="0">
              <a:defRPr sz="2400">
                <a:solidFill>
                  <a:schemeClr val="tx1"/>
                </a:solidFill>
                <a:latin typeface="Verdana" pitchFamily="-65" charset="0"/>
                <a:ea typeface="ＭＳ Ｐゴシック" pitchFamily="-65" charset="-128"/>
              </a:defRPr>
            </a:lvl1pPr>
            <a:lvl2pPr marL="37931725" indent="-37474525" eaLnBrk="0" hangingPunct="0">
              <a:defRPr sz="2400">
                <a:solidFill>
                  <a:schemeClr val="tx1"/>
                </a:solidFill>
                <a:latin typeface="Verdana" pitchFamily="-65" charset="0"/>
                <a:ea typeface="ＭＳ Ｐゴシック" pitchFamily="-65" charset="-128"/>
              </a:defRPr>
            </a:lvl2pPr>
            <a:lvl3pPr eaLnBrk="0" hangingPunct="0">
              <a:defRPr sz="2400">
                <a:solidFill>
                  <a:schemeClr val="tx1"/>
                </a:solidFill>
                <a:latin typeface="Verdana" pitchFamily="-65" charset="0"/>
                <a:ea typeface="ＭＳ Ｐゴシック" pitchFamily="-65" charset="-128"/>
              </a:defRPr>
            </a:lvl3pPr>
            <a:lvl4pPr eaLnBrk="0" hangingPunct="0">
              <a:defRPr sz="2400">
                <a:solidFill>
                  <a:schemeClr val="tx1"/>
                </a:solidFill>
                <a:latin typeface="Verdana" pitchFamily="-65" charset="0"/>
                <a:ea typeface="ＭＳ Ｐゴシック" pitchFamily="-65" charset="-128"/>
              </a:defRPr>
            </a:lvl4pPr>
            <a:lvl5pPr eaLnBrk="0" hangingPunct="0">
              <a:defRPr sz="2400">
                <a:solidFill>
                  <a:schemeClr val="tx1"/>
                </a:solidFill>
                <a:latin typeface="Verdana"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Verdana"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Verdana"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Verdana"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Verdana" pitchFamily="-65" charset="0"/>
                <a:ea typeface="ＭＳ Ｐゴシック" pitchFamily="-65" charset="-128"/>
              </a:defRPr>
            </a:lvl9pPr>
          </a:lstStyle>
          <a:p>
            <a:pPr eaLnBrk="1" hangingPunct="1">
              <a:defRPr/>
            </a:pPr>
            <a:r>
              <a:rPr lang="da-DK" sz="1100">
                <a:solidFill>
                  <a:srgbClr val="FFFFFF"/>
                </a:solidFill>
                <a:cs typeface="Arial" charset="0"/>
              </a:rPr>
              <a:t>Tekst starter uden punktopstilling</a:t>
            </a:r>
            <a:br>
              <a:rPr lang="da-DK" sz="1100">
                <a:solidFill>
                  <a:srgbClr val="FFFFFF"/>
                </a:solidFill>
                <a:cs typeface="Arial" charset="0"/>
              </a:rPr>
            </a:br>
            <a:endParaRPr lang="da-DK" sz="1100">
              <a:solidFill>
                <a:srgbClr val="FFFFFF"/>
              </a:solidFill>
              <a:cs typeface="Arial" charset="0"/>
            </a:endParaRPr>
          </a:p>
          <a:p>
            <a:pPr eaLnBrk="1" hangingPunct="1">
              <a:defRPr/>
            </a:pPr>
            <a:r>
              <a:rPr lang="da-DK" sz="1100">
                <a:solidFill>
                  <a:srgbClr val="FFFFFF"/>
                </a:solidFill>
                <a:cs typeface="Arial" charset="0"/>
              </a:rPr>
              <a:t>For at få punkt-opstilling på teksten, brug forøg indrykning</a:t>
            </a:r>
          </a:p>
          <a:p>
            <a:pPr eaLnBrk="1" hangingPunct="1">
              <a:defRPr/>
            </a:pPr>
            <a:endParaRPr lang="da-DK" sz="1100">
              <a:solidFill>
                <a:srgbClr val="FFFFFF"/>
              </a:solidFill>
              <a:cs typeface="Arial" charset="0"/>
            </a:endParaRPr>
          </a:p>
          <a:p>
            <a:pPr eaLnBrk="1" hangingPunct="1">
              <a:defRPr/>
            </a:pPr>
            <a:endParaRPr lang="da-DK" sz="1100">
              <a:solidFill>
                <a:srgbClr val="FFFFFF"/>
              </a:solidFill>
              <a:cs typeface="Arial" charset="0"/>
            </a:endParaRPr>
          </a:p>
          <a:p>
            <a:pPr eaLnBrk="1" hangingPunct="1">
              <a:defRPr/>
            </a:pPr>
            <a:r>
              <a:rPr lang="da-DK" sz="1100">
                <a:solidFill>
                  <a:srgbClr val="FFFFFF"/>
                </a:solidFill>
                <a:cs typeface="Arial" charset="0"/>
              </a:rPr>
              <a:t>For at få venstre-stillet tekst uden punktopstilling, brug formindsk indrykning</a:t>
            </a:r>
          </a:p>
        </p:txBody>
      </p:sp>
      <p:sp>
        <p:nvSpPr>
          <p:cNvPr id="6" name="Line 51"/>
          <p:cNvSpPr>
            <a:spLocks noChangeShapeType="1"/>
          </p:cNvSpPr>
          <p:nvPr userDrawn="1"/>
        </p:nvSpPr>
        <p:spPr bwMode="auto">
          <a:xfrm>
            <a:off x="-1873251" y="1412875"/>
            <a:ext cx="1729317"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7" name="Text Box 52"/>
          <p:cNvSpPr txBox="1">
            <a:spLocks noChangeArrowheads="1"/>
          </p:cNvSpPr>
          <p:nvPr userDrawn="1"/>
        </p:nvSpPr>
        <p:spPr bwMode="auto">
          <a:xfrm>
            <a:off x="-1873251" y="827089"/>
            <a:ext cx="1729317" cy="168275"/>
          </a:xfrm>
          <a:prstGeom prst="rect">
            <a:avLst/>
          </a:prstGeom>
          <a:noFill/>
          <a:ln w="9525">
            <a:noFill/>
            <a:miter lim="800000"/>
            <a:headEnd/>
            <a:tailEnd/>
          </a:ln>
          <a:effectLst/>
        </p:spPr>
        <p:txBody>
          <a:bodyPr lIns="0" tIns="0" rIns="0" bIns="0">
            <a:spAutoFit/>
          </a:bodyPr>
          <a:lstStyle>
            <a:lvl1pPr eaLnBrk="0" hangingPunct="0">
              <a:defRPr sz="2400">
                <a:solidFill>
                  <a:schemeClr val="tx1"/>
                </a:solidFill>
                <a:latin typeface="Verdana" pitchFamily="-65" charset="0"/>
                <a:ea typeface="ＭＳ Ｐゴシック" pitchFamily="-65" charset="-128"/>
              </a:defRPr>
            </a:lvl1pPr>
            <a:lvl2pPr marL="37931725" indent="-37474525" eaLnBrk="0" hangingPunct="0">
              <a:defRPr sz="2400">
                <a:solidFill>
                  <a:schemeClr val="tx1"/>
                </a:solidFill>
                <a:latin typeface="Verdana" pitchFamily="-65" charset="0"/>
                <a:ea typeface="ＭＳ Ｐゴシック" pitchFamily="-65" charset="-128"/>
              </a:defRPr>
            </a:lvl2pPr>
            <a:lvl3pPr eaLnBrk="0" hangingPunct="0">
              <a:defRPr sz="2400">
                <a:solidFill>
                  <a:schemeClr val="tx1"/>
                </a:solidFill>
                <a:latin typeface="Verdana" pitchFamily="-65" charset="0"/>
                <a:ea typeface="ＭＳ Ｐゴシック" pitchFamily="-65" charset="-128"/>
              </a:defRPr>
            </a:lvl3pPr>
            <a:lvl4pPr eaLnBrk="0" hangingPunct="0">
              <a:defRPr sz="2400">
                <a:solidFill>
                  <a:schemeClr val="tx1"/>
                </a:solidFill>
                <a:latin typeface="Verdana" pitchFamily="-65" charset="0"/>
                <a:ea typeface="ＭＳ Ｐゴシック" pitchFamily="-65" charset="-128"/>
              </a:defRPr>
            </a:lvl4pPr>
            <a:lvl5pPr eaLnBrk="0" hangingPunct="0">
              <a:defRPr sz="2400">
                <a:solidFill>
                  <a:schemeClr val="tx1"/>
                </a:solidFill>
                <a:latin typeface="Verdana"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Verdana"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Verdana"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Verdana"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Verdana" pitchFamily="-65" charset="0"/>
                <a:ea typeface="ＭＳ Ｐゴシック" pitchFamily="-65" charset="-128"/>
              </a:defRPr>
            </a:lvl9pPr>
          </a:lstStyle>
          <a:p>
            <a:pPr eaLnBrk="1" hangingPunct="1">
              <a:defRPr/>
            </a:pPr>
            <a:r>
              <a:rPr lang="da-DK" sz="1100">
                <a:solidFill>
                  <a:srgbClr val="FFFFFF"/>
                </a:solidFill>
              </a:rPr>
              <a:t>Overskrift her</a:t>
            </a:r>
          </a:p>
        </p:txBody>
      </p:sp>
      <p:sp>
        <p:nvSpPr>
          <p:cNvPr id="8" name="Line 53"/>
          <p:cNvSpPr>
            <a:spLocks noChangeShapeType="1"/>
          </p:cNvSpPr>
          <p:nvPr userDrawn="1"/>
        </p:nvSpPr>
        <p:spPr bwMode="auto">
          <a:xfrm>
            <a:off x="-1873251" y="765175"/>
            <a:ext cx="1729317"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a-DK" sz="1800"/>
          </a:p>
        </p:txBody>
      </p:sp>
      <p:pic>
        <p:nvPicPr>
          <p:cNvPr id="9" name="Picture 5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73250" y="3875088"/>
            <a:ext cx="6731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55"/>
          <p:cNvSpPr>
            <a:spLocks noChangeShapeType="1"/>
          </p:cNvSpPr>
          <p:nvPr userDrawn="1"/>
        </p:nvSpPr>
        <p:spPr bwMode="auto">
          <a:xfrm flipV="1">
            <a:off x="-1693333" y="4164013"/>
            <a:ext cx="0" cy="215900"/>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da-DK" sz="1800"/>
          </a:p>
        </p:txBody>
      </p:sp>
      <p:sp>
        <p:nvSpPr>
          <p:cNvPr id="11" name="Line 56"/>
          <p:cNvSpPr>
            <a:spLocks noChangeShapeType="1"/>
          </p:cNvSpPr>
          <p:nvPr userDrawn="1"/>
        </p:nvSpPr>
        <p:spPr bwMode="auto">
          <a:xfrm>
            <a:off x="-1488018" y="3875089"/>
            <a:ext cx="287867" cy="288925"/>
          </a:xfrm>
          <a:prstGeom prst="line">
            <a:avLst/>
          </a:prstGeom>
          <a:noFill/>
          <a:ln w="28575">
            <a:solidFill>
              <a:srgbClr val="6E6E6E"/>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2" name="Line 57"/>
          <p:cNvSpPr>
            <a:spLocks noChangeShapeType="1"/>
          </p:cNvSpPr>
          <p:nvPr userDrawn="1"/>
        </p:nvSpPr>
        <p:spPr bwMode="auto">
          <a:xfrm flipH="1">
            <a:off x="-1488018" y="3875089"/>
            <a:ext cx="287867" cy="288925"/>
          </a:xfrm>
          <a:prstGeom prst="line">
            <a:avLst/>
          </a:prstGeom>
          <a:noFill/>
          <a:ln w="28575">
            <a:solidFill>
              <a:srgbClr val="6E6E6E"/>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3" name="Line 58"/>
          <p:cNvSpPr>
            <a:spLocks noChangeShapeType="1"/>
          </p:cNvSpPr>
          <p:nvPr userDrawn="1"/>
        </p:nvSpPr>
        <p:spPr bwMode="auto">
          <a:xfrm>
            <a:off x="-1873251" y="2679701"/>
            <a:ext cx="287867" cy="288925"/>
          </a:xfrm>
          <a:prstGeom prst="line">
            <a:avLst/>
          </a:prstGeom>
          <a:noFill/>
          <a:ln w="28575">
            <a:solidFill>
              <a:srgbClr val="6E6E6E"/>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4" name="Line 59"/>
          <p:cNvSpPr>
            <a:spLocks noChangeShapeType="1"/>
          </p:cNvSpPr>
          <p:nvPr userDrawn="1"/>
        </p:nvSpPr>
        <p:spPr bwMode="auto">
          <a:xfrm flipH="1">
            <a:off x="-1873251" y="2679701"/>
            <a:ext cx="287867" cy="288925"/>
          </a:xfrm>
          <a:prstGeom prst="line">
            <a:avLst/>
          </a:prstGeom>
          <a:noFill/>
          <a:ln w="28575">
            <a:solidFill>
              <a:srgbClr val="6E6E6E"/>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5" name="Line 60"/>
          <p:cNvSpPr>
            <a:spLocks noChangeShapeType="1"/>
          </p:cNvSpPr>
          <p:nvPr userDrawn="1"/>
        </p:nvSpPr>
        <p:spPr bwMode="auto">
          <a:xfrm flipH="1">
            <a:off x="-1200151" y="2800350"/>
            <a:ext cx="287867" cy="0"/>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da-DK" sz="1800"/>
          </a:p>
        </p:txBody>
      </p:sp>
      <p:sp>
        <p:nvSpPr>
          <p:cNvPr id="16" name="Line 62"/>
          <p:cNvSpPr>
            <a:spLocks noChangeShapeType="1"/>
          </p:cNvSpPr>
          <p:nvPr userDrawn="1"/>
        </p:nvSpPr>
        <p:spPr bwMode="auto">
          <a:xfrm>
            <a:off x="-1873251" y="4676775"/>
            <a:ext cx="1729317"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7" name="Text Box 48"/>
          <p:cNvSpPr txBox="1">
            <a:spLocks noChangeArrowheads="1"/>
          </p:cNvSpPr>
          <p:nvPr userDrawn="1"/>
        </p:nvSpPr>
        <p:spPr bwMode="auto">
          <a:xfrm>
            <a:off x="-1873251" y="4722813"/>
            <a:ext cx="1873251" cy="1523494"/>
          </a:xfrm>
          <a:prstGeom prst="rect">
            <a:avLst/>
          </a:prstGeom>
          <a:noFill/>
          <a:ln w="9525">
            <a:noFill/>
            <a:miter lim="800000"/>
            <a:headEnd/>
            <a:tailEnd/>
          </a:ln>
          <a:effectLst/>
        </p:spPr>
        <p:txBody>
          <a:bodyPr lIns="0" tIns="0" rIns="0" bIns="0">
            <a:spAutoFit/>
          </a:bodyPr>
          <a:lstStyle>
            <a:lvl1pPr eaLnBrk="0" hangingPunct="0">
              <a:defRPr sz="2400">
                <a:solidFill>
                  <a:schemeClr val="tx1"/>
                </a:solidFill>
                <a:latin typeface="Verdana" pitchFamily="-65" charset="0"/>
                <a:ea typeface="ＭＳ Ｐゴシック" pitchFamily="-65" charset="-128"/>
              </a:defRPr>
            </a:lvl1pPr>
            <a:lvl2pPr marL="37931725" indent="-37474525" eaLnBrk="0" hangingPunct="0">
              <a:defRPr sz="2400">
                <a:solidFill>
                  <a:schemeClr val="tx1"/>
                </a:solidFill>
                <a:latin typeface="Verdana" pitchFamily="-65" charset="0"/>
                <a:ea typeface="ＭＳ Ｐゴシック" pitchFamily="-65" charset="-128"/>
              </a:defRPr>
            </a:lvl2pPr>
            <a:lvl3pPr eaLnBrk="0" hangingPunct="0">
              <a:defRPr sz="2400">
                <a:solidFill>
                  <a:schemeClr val="tx1"/>
                </a:solidFill>
                <a:latin typeface="Verdana" pitchFamily="-65" charset="0"/>
                <a:ea typeface="ＭＳ Ｐゴシック" pitchFamily="-65" charset="-128"/>
              </a:defRPr>
            </a:lvl3pPr>
            <a:lvl4pPr eaLnBrk="0" hangingPunct="0">
              <a:defRPr sz="2400">
                <a:solidFill>
                  <a:schemeClr val="tx1"/>
                </a:solidFill>
                <a:latin typeface="Verdana" pitchFamily="-65" charset="0"/>
                <a:ea typeface="ＭＳ Ｐゴシック" pitchFamily="-65" charset="-128"/>
              </a:defRPr>
            </a:lvl4pPr>
            <a:lvl5pPr eaLnBrk="0" hangingPunct="0">
              <a:defRPr sz="2400">
                <a:solidFill>
                  <a:schemeClr val="tx1"/>
                </a:solidFill>
                <a:latin typeface="Verdana"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Verdana"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Verdana"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Verdana"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Verdana" pitchFamily="-65" charset="0"/>
                <a:ea typeface="ＭＳ Ｐゴシック" pitchFamily="-65" charset="-128"/>
              </a:defRPr>
            </a:lvl9pPr>
          </a:lstStyle>
          <a:p>
            <a:pPr eaLnBrk="1" hangingPunct="1">
              <a:defRPr/>
            </a:pPr>
            <a:r>
              <a:rPr lang="da-DK" sz="1100">
                <a:solidFill>
                  <a:schemeClr val="bg1"/>
                </a:solidFill>
              </a:rPr>
              <a:t>For at ændre ”Enhedens navn” og ”Sted og dato”:</a:t>
            </a:r>
          </a:p>
          <a:p>
            <a:pPr eaLnBrk="1" hangingPunct="1">
              <a:defRPr/>
            </a:pPr>
            <a:endParaRPr lang="da-DK" sz="1100">
              <a:solidFill>
                <a:schemeClr val="bg1"/>
              </a:solidFill>
            </a:endParaRPr>
          </a:p>
          <a:p>
            <a:pPr eaLnBrk="1" hangingPunct="1">
              <a:defRPr/>
            </a:pPr>
            <a:r>
              <a:rPr lang="da-DK" sz="1100">
                <a:solidFill>
                  <a:schemeClr val="bg1"/>
                </a:solidFill>
              </a:rPr>
              <a:t>Klik i menulinjen, </a:t>
            </a:r>
          </a:p>
          <a:p>
            <a:pPr eaLnBrk="1" hangingPunct="1">
              <a:defRPr/>
            </a:pPr>
            <a:r>
              <a:rPr lang="da-DK" sz="1100">
                <a:solidFill>
                  <a:schemeClr val="bg1"/>
                </a:solidFill>
              </a:rPr>
              <a:t>vælg ”Indsæt” &gt; ”Sidehoved / Sidefod”.</a:t>
            </a:r>
          </a:p>
          <a:p>
            <a:pPr eaLnBrk="1" hangingPunct="1">
              <a:defRPr/>
            </a:pPr>
            <a:r>
              <a:rPr lang="da-DK" sz="1100">
                <a:solidFill>
                  <a:schemeClr val="bg1"/>
                </a:solidFill>
              </a:rPr>
              <a:t>Indføj ”Sted og dato” i feltet for dato og ”Enhedens navn” i Sidefod</a:t>
            </a:r>
          </a:p>
        </p:txBody>
      </p:sp>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8" name="Slide Number Placeholder 21"/>
          <p:cNvSpPr>
            <a:spLocks noGrp="1"/>
          </p:cNvSpPr>
          <p:nvPr>
            <p:ph type="sldNum" sz="quarter" idx="10"/>
          </p:nvPr>
        </p:nvSpPr>
        <p:spPr/>
        <p:txBody>
          <a:bodyPr/>
          <a:lstStyle>
            <a:lvl1pPr>
              <a:defRPr/>
            </a:lvl1pPr>
          </a:lstStyle>
          <a:p>
            <a:pPr>
              <a:defRPr/>
            </a:pPr>
            <a:r>
              <a:rPr lang="da-DK" altLang="en-US"/>
              <a:t>Dias </a:t>
            </a:r>
            <a:fld id="{3704F5A6-CBA7-4F38-81A1-54E793D283F6}" type="slidenum">
              <a:rPr lang="da-DK" altLang="en-US"/>
              <a:pPr>
                <a:defRPr/>
              </a:pPr>
              <a:t>‹nr.›</a:t>
            </a:fld>
            <a:endParaRPr lang="da-DK" altLang="en-US"/>
          </a:p>
        </p:txBody>
      </p:sp>
      <p:sp>
        <p:nvSpPr>
          <p:cNvPr id="19" name="Date Placeholder 19"/>
          <p:cNvSpPr>
            <a:spLocks noGrp="1"/>
          </p:cNvSpPr>
          <p:nvPr>
            <p:ph type="dt" sz="half" idx="11"/>
          </p:nvPr>
        </p:nvSpPr>
        <p:spPr/>
        <p:txBody>
          <a:bodyPr/>
          <a:lstStyle>
            <a:lvl1pPr>
              <a:defRPr/>
            </a:lvl1pPr>
          </a:lstStyle>
          <a:p>
            <a:pPr>
              <a:defRPr/>
            </a:pPr>
            <a:r>
              <a:rPr lang="da-DK"/>
              <a:t>Sted og dato</a:t>
            </a:r>
          </a:p>
        </p:txBody>
      </p:sp>
      <p:sp>
        <p:nvSpPr>
          <p:cNvPr id="20" name="Footer Placeholder 28"/>
          <p:cNvSpPr>
            <a:spLocks noGrp="1"/>
          </p:cNvSpPr>
          <p:nvPr>
            <p:ph type="ftr" sz="quarter" idx="12"/>
          </p:nvPr>
        </p:nvSpPr>
        <p:spPr/>
        <p:txBody>
          <a:bodyPr/>
          <a:lstStyle>
            <a:lvl1pPr>
              <a:defRPr/>
            </a:lvl1pPr>
          </a:lstStyle>
          <a:p>
            <a:pPr>
              <a:defRPr/>
            </a:pPr>
            <a:r>
              <a:rPr lang="da-DK"/>
              <a:t>Enhedens navn</a:t>
            </a:r>
          </a:p>
        </p:txBody>
      </p:sp>
    </p:spTree>
    <p:extLst>
      <p:ext uri="{BB962C8B-B14F-4D97-AF65-F5344CB8AC3E}">
        <p14:creationId xmlns:p14="http://schemas.microsoft.com/office/powerpoint/2010/main" val="274783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pic>
        <p:nvPicPr>
          <p:cNvPr id="5" name="Picture 14" descr="fke3b.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73250" y="2708275"/>
            <a:ext cx="622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7"/>
          <p:cNvSpPr txBox="1"/>
          <p:nvPr userDrawn="1"/>
        </p:nvSpPr>
        <p:spPr>
          <a:xfrm>
            <a:off x="-1873251" y="1474788"/>
            <a:ext cx="1729317" cy="2031325"/>
          </a:xfrm>
          <a:prstGeom prst="rect">
            <a:avLst/>
          </a:prstGeom>
          <a:noFill/>
        </p:spPr>
        <p:txBody>
          <a:bodyPr lIns="0" tIns="0" rIns="0" bIns="0">
            <a:spAutoFit/>
          </a:bodyPr>
          <a:lstStyle>
            <a:lvl1pPr eaLnBrk="0" hangingPunct="0">
              <a:defRPr sz="2400">
                <a:solidFill>
                  <a:schemeClr val="tx1"/>
                </a:solidFill>
                <a:latin typeface="Verdana" pitchFamily="-65" charset="0"/>
                <a:ea typeface="ＭＳ Ｐゴシック" pitchFamily="-65" charset="-128"/>
              </a:defRPr>
            </a:lvl1pPr>
            <a:lvl2pPr marL="37931725" indent="-37474525" eaLnBrk="0" hangingPunct="0">
              <a:defRPr sz="2400">
                <a:solidFill>
                  <a:schemeClr val="tx1"/>
                </a:solidFill>
                <a:latin typeface="Verdana" pitchFamily="-65" charset="0"/>
                <a:ea typeface="ＭＳ Ｐゴシック" pitchFamily="-65" charset="-128"/>
              </a:defRPr>
            </a:lvl2pPr>
            <a:lvl3pPr eaLnBrk="0" hangingPunct="0">
              <a:defRPr sz="2400">
                <a:solidFill>
                  <a:schemeClr val="tx1"/>
                </a:solidFill>
                <a:latin typeface="Verdana" pitchFamily="-65" charset="0"/>
                <a:ea typeface="ＭＳ Ｐゴシック" pitchFamily="-65" charset="-128"/>
              </a:defRPr>
            </a:lvl3pPr>
            <a:lvl4pPr eaLnBrk="0" hangingPunct="0">
              <a:defRPr sz="2400">
                <a:solidFill>
                  <a:schemeClr val="tx1"/>
                </a:solidFill>
                <a:latin typeface="Verdana" pitchFamily="-65" charset="0"/>
                <a:ea typeface="ＭＳ Ｐゴシック" pitchFamily="-65" charset="-128"/>
              </a:defRPr>
            </a:lvl4pPr>
            <a:lvl5pPr eaLnBrk="0" hangingPunct="0">
              <a:defRPr sz="2400">
                <a:solidFill>
                  <a:schemeClr val="tx1"/>
                </a:solidFill>
                <a:latin typeface="Verdana"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Verdana"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Verdana"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Verdana"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Verdana" pitchFamily="-65" charset="0"/>
                <a:ea typeface="ＭＳ Ｐゴシック" pitchFamily="-65" charset="-128"/>
              </a:defRPr>
            </a:lvl9pPr>
          </a:lstStyle>
          <a:p>
            <a:pPr eaLnBrk="1" hangingPunct="1">
              <a:defRPr/>
            </a:pPr>
            <a:r>
              <a:rPr lang="da-DK" sz="1100">
                <a:solidFill>
                  <a:schemeClr val="bg1"/>
                </a:solidFill>
                <a:cs typeface="Arial" charset="0"/>
              </a:rPr>
              <a:t>Tekst starter uden punktopstilling</a:t>
            </a:r>
            <a:br>
              <a:rPr lang="da-DK" sz="1100">
                <a:solidFill>
                  <a:schemeClr val="bg1"/>
                </a:solidFill>
                <a:cs typeface="Arial" charset="0"/>
              </a:rPr>
            </a:br>
            <a:endParaRPr lang="da-DK" sz="1100">
              <a:solidFill>
                <a:schemeClr val="bg1"/>
              </a:solidFill>
              <a:cs typeface="Arial" charset="0"/>
            </a:endParaRPr>
          </a:p>
          <a:p>
            <a:pPr eaLnBrk="1" hangingPunct="1">
              <a:defRPr/>
            </a:pPr>
            <a:r>
              <a:rPr lang="da-DK" sz="1100">
                <a:solidFill>
                  <a:schemeClr val="bg1"/>
                </a:solidFill>
                <a:cs typeface="Arial" charset="0"/>
              </a:rPr>
              <a:t>For at få punkt-opstilling på teksten, brug forøg indrykning</a:t>
            </a:r>
          </a:p>
          <a:p>
            <a:pPr eaLnBrk="1" hangingPunct="1">
              <a:defRPr/>
            </a:pPr>
            <a:endParaRPr lang="da-DK" sz="1100">
              <a:solidFill>
                <a:schemeClr val="bg1"/>
              </a:solidFill>
              <a:cs typeface="Arial" charset="0"/>
            </a:endParaRPr>
          </a:p>
          <a:p>
            <a:pPr eaLnBrk="1" hangingPunct="1">
              <a:defRPr/>
            </a:pPr>
            <a:endParaRPr lang="da-DK" sz="1100">
              <a:solidFill>
                <a:schemeClr val="bg1"/>
              </a:solidFill>
              <a:cs typeface="Arial" charset="0"/>
            </a:endParaRPr>
          </a:p>
          <a:p>
            <a:pPr eaLnBrk="1" hangingPunct="1">
              <a:defRPr/>
            </a:pPr>
            <a:r>
              <a:rPr lang="da-DK" sz="1100">
                <a:solidFill>
                  <a:schemeClr val="bg1"/>
                </a:solidFill>
                <a:cs typeface="Arial" charset="0"/>
              </a:rPr>
              <a:t>For at få venstre-stillet tekst uden punktopstilling, brug formindsk indrykning</a:t>
            </a:r>
          </a:p>
        </p:txBody>
      </p:sp>
      <p:sp>
        <p:nvSpPr>
          <p:cNvPr id="7" name="Line 37"/>
          <p:cNvSpPr>
            <a:spLocks noChangeShapeType="1"/>
          </p:cNvSpPr>
          <p:nvPr userDrawn="1"/>
        </p:nvSpPr>
        <p:spPr bwMode="auto">
          <a:xfrm>
            <a:off x="-1873251" y="1412875"/>
            <a:ext cx="172931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8" name="Text Box 38"/>
          <p:cNvSpPr txBox="1">
            <a:spLocks noChangeArrowheads="1"/>
          </p:cNvSpPr>
          <p:nvPr userDrawn="1"/>
        </p:nvSpPr>
        <p:spPr bwMode="auto">
          <a:xfrm>
            <a:off x="-1873251" y="827089"/>
            <a:ext cx="1729317" cy="168275"/>
          </a:xfrm>
          <a:prstGeom prst="rect">
            <a:avLst/>
          </a:prstGeom>
          <a:noFill/>
          <a:ln w="9525">
            <a:noFill/>
            <a:miter lim="800000"/>
            <a:headEnd/>
            <a:tailEnd/>
          </a:ln>
          <a:effectLst/>
        </p:spPr>
        <p:txBody>
          <a:bodyPr lIns="0" tIns="0" rIns="0" bIns="0">
            <a:spAutoFit/>
          </a:bodyPr>
          <a:lstStyle>
            <a:lvl1pPr eaLnBrk="0" hangingPunct="0">
              <a:defRPr sz="2400">
                <a:solidFill>
                  <a:schemeClr val="tx1"/>
                </a:solidFill>
                <a:latin typeface="Verdana" pitchFamily="-65" charset="0"/>
                <a:ea typeface="ＭＳ Ｐゴシック" pitchFamily="-65" charset="-128"/>
              </a:defRPr>
            </a:lvl1pPr>
            <a:lvl2pPr marL="37931725" indent="-37474525" eaLnBrk="0" hangingPunct="0">
              <a:defRPr sz="2400">
                <a:solidFill>
                  <a:schemeClr val="tx1"/>
                </a:solidFill>
                <a:latin typeface="Verdana" pitchFamily="-65" charset="0"/>
                <a:ea typeface="ＭＳ Ｐゴシック" pitchFamily="-65" charset="-128"/>
              </a:defRPr>
            </a:lvl2pPr>
            <a:lvl3pPr eaLnBrk="0" hangingPunct="0">
              <a:defRPr sz="2400">
                <a:solidFill>
                  <a:schemeClr val="tx1"/>
                </a:solidFill>
                <a:latin typeface="Verdana" pitchFamily="-65" charset="0"/>
                <a:ea typeface="ＭＳ Ｐゴシック" pitchFamily="-65" charset="-128"/>
              </a:defRPr>
            </a:lvl3pPr>
            <a:lvl4pPr eaLnBrk="0" hangingPunct="0">
              <a:defRPr sz="2400">
                <a:solidFill>
                  <a:schemeClr val="tx1"/>
                </a:solidFill>
                <a:latin typeface="Verdana" pitchFamily="-65" charset="0"/>
                <a:ea typeface="ＭＳ Ｐゴシック" pitchFamily="-65" charset="-128"/>
              </a:defRPr>
            </a:lvl4pPr>
            <a:lvl5pPr eaLnBrk="0" hangingPunct="0">
              <a:defRPr sz="2400">
                <a:solidFill>
                  <a:schemeClr val="tx1"/>
                </a:solidFill>
                <a:latin typeface="Verdana"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Verdana"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Verdana"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Verdana"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Verdana" pitchFamily="-65" charset="0"/>
                <a:ea typeface="ＭＳ Ｐゴシック" pitchFamily="-65" charset="-128"/>
              </a:defRPr>
            </a:lvl9pPr>
          </a:lstStyle>
          <a:p>
            <a:pPr eaLnBrk="1" hangingPunct="1">
              <a:defRPr/>
            </a:pPr>
            <a:r>
              <a:rPr lang="da-DK" sz="1100">
                <a:solidFill>
                  <a:schemeClr val="bg1"/>
                </a:solidFill>
              </a:rPr>
              <a:t>Overskrift her</a:t>
            </a:r>
          </a:p>
        </p:txBody>
      </p:sp>
      <p:sp>
        <p:nvSpPr>
          <p:cNvPr id="9" name="Line 39"/>
          <p:cNvSpPr>
            <a:spLocks noChangeShapeType="1"/>
          </p:cNvSpPr>
          <p:nvPr userDrawn="1"/>
        </p:nvSpPr>
        <p:spPr bwMode="auto">
          <a:xfrm>
            <a:off x="-1873251" y="765175"/>
            <a:ext cx="172931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da-DK" sz="1800"/>
          </a:p>
        </p:txBody>
      </p:sp>
      <p:pic>
        <p:nvPicPr>
          <p:cNvPr id="10" name="Picture 4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73250" y="3875088"/>
            <a:ext cx="6731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41"/>
          <p:cNvSpPr>
            <a:spLocks noChangeShapeType="1"/>
          </p:cNvSpPr>
          <p:nvPr userDrawn="1"/>
        </p:nvSpPr>
        <p:spPr bwMode="auto">
          <a:xfrm flipV="1">
            <a:off x="-1693333" y="4164013"/>
            <a:ext cx="0" cy="2159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sz="1800"/>
          </a:p>
        </p:txBody>
      </p:sp>
      <p:sp>
        <p:nvSpPr>
          <p:cNvPr id="12" name="Line 42"/>
          <p:cNvSpPr>
            <a:spLocks noChangeShapeType="1"/>
          </p:cNvSpPr>
          <p:nvPr userDrawn="1"/>
        </p:nvSpPr>
        <p:spPr bwMode="auto">
          <a:xfrm>
            <a:off x="-1488018" y="3875089"/>
            <a:ext cx="287867"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3" name="Line 43"/>
          <p:cNvSpPr>
            <a:spLocks noChangeShapeType="1"/>
          </p:cNvSpPr>
          <p:nvPr userDrawn="1"/>
        </p:nvSpPr>
        <p:spPr bwMode="auto">
          <a:xfrm flipH="1">
            <a:off x="-1488018" y="3875089"/>
            <a:ext cx="287867"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4" name="Line 44"/>
          <p:cNvSpPr>
            <a:spLocks noChangeShapeType="1"/>
          </p:cNvSpPr>
          <p:nvPr userDrawn="1"/>
        </p:nvSpPr>
        <p:spPr bwMode="auto">
          <a:xfrm>
            <a:off x="-1873251" y="2679701"/>
            <a:ext cx="287867"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5" name="Line 45"/>
          <p:cNvSpPr>
            <a:spLocks noChangeShapeType="1"/>
          </p:cNvSpPr>
          <p:nvPr userDrawn="1"/>
        </p:nvSpPr>
        <p:spPr bwMode="auto">
          <a:xfrm flipH="1">
            <a:off x="-1873251" y="2679701"/>
            <a:ext cx="287867"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6" name="Line 46"/>
          <p:cNvSpPr>
            <a:spLocks noChangeShapeType="1"/>
          </p:cNvSpPr>
          <p:nvPr userDrawn="1"/>
        </p:nvSpPr>
        <p:spPr bwMode="auto">
          <a:xfrm flipH="1">
            <a:off x="-1200151" y="2800350"/>
            <a:ext cx="287867"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sz="1800"/>
          </a:p>
        </p:txBody>
      </p:sp>
      <p:sp>
        <p:nvSpPr>
          <p:cNvPr id="17" name="Line 48"/>
          <p:cNvSpPr>
            <a:spLocks noChangeShapeType="1"/>
          </p:cNvSpPr>
          <p:nvPr userDrawn="1"/>
        </p:nvSpPr>
        <p:spPr bwMode="auto">
          <a:xfrm>
            <a:off x="-1873251" y="4676775"/>
            <a:ext cx="172931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8" name="Text Box 48"/>
          <p:cNvSpPr txBox="1">
            <a:spLocks noChangeArrowheads="1"/>
          </p:cNvSpPr>
          <p:nvPr userDrawn="1"/>
        </p:nvSpPr>
        <p:spPr bwMode="auto">
          <a:xfrm>
            <a:off x="-1873251" y="4722813"/>
            <a:ext cx="1873251" cy="1523494"/>
          </a:xfrm>
          <a:prstGeom prst="rect">
            <a:avLst/>
          </a:prstGeom>
          <a:noFill/>
          <a:ln w="9525">
            <a:noFill/>
            <a:miter lim="800000"/>
            <a:headEnd/>
            <a:tailEnd/>
          </a:ln>
          <a:effectLst/>
        </p:spPr>
        <p:txBody>
          <a:bodyPr lIns="0" tIns="0" rIns="0" bIns="0">
            <a:spAutoFit/>
          </a:bodyPr>
          <a:lstStyle>
            <a:lvl1pPr eaLnBrk="0" hangingPunct="0">
              <a:defRPr sz="2400">
                <a:solidFill>
                  <a:schemeClr val="tx1"/>
                </a:solidFill>
                <a:latin typeface="Verdana" pitchFamily="-65" charset="0"/>
                <a:ea typeface="ＭＳ Ｐゴシック" pitchFamily="-65" charset="-128"/>
              </a:defRPr>
            </a:lvl1pPr>
            <a:lvl2pPr marL="37931725" indent="-37474525" eaLnBrk="0" hangingPunct="0">
              <a:defRPr sz="2400">
                <a:solidFill>
                  <a:schemeClr val="tx1"/>
                </a:solidFill>
                <a:latin typeface="Verdana" pitchFamily="-65" charset="0"/>
                <a:ea typeface="ＭＳ Ｐゴシック" pitchFamily="-65" charset="-128"/>
              </a:defRPr>
            </a:lvl2pPr>
            <a:lvl3pPr eaLnBrk="0" hangingPunct="0">
              <a:defRPr sz="2400">
                <a:solidFill>
                  <a:schemeClr val="tx1"/>
                </a:solidFill>
                <a:latin typeface="Verdana" pitchFamily="-65" charset="0"/>
                <a:ea typeface="ＭＳ Ｐゴシック" pitchFamily="-65" charset="-128"/>
              </a:defRPr>
            </a:lvl3pPr>
            <a:lvl4pPr eaLnBrk="0" hangingPunct="0">
              <a:defRPr sz="2400">
                <a:solidFill>
                  <a:schemeClr val="tx1"/>
                </a:solidFill>
                <a:latin typeface="Verdana" pitchFamily="-65" charset="0"/>
                <a:ea typeface="ＭＳ Ｐゴシック" pitchFamily="-65" charset="-128"/>
              </a:defRPr>
            </a:lvl4pPr>
            <a:lvl5pPr eaLnBrk="0" hangingPunct="0">
              <a:defRPr sz="2400">
                <a:solidFill>
                  <a:schemeClr val="tx1"/>
                </a:solidFill>
                <a:latin typeface="Verdana"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Verdana"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Verdana"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Verdana"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Verdana" pitchFamily="-65" charset="0"/>
                <a:ea typeface="ＭＳ Ｐゴシック" pitchFamily="-65" charset="-128"/>
              </a:defRPr>
            </a:lvl9pPr>
          </a:lstStyle>
          <a:p>
            <a:pPr eaLnBrk="1" hangingPunct="1">
              <a:defRPr/>
            </a:pPr>
            <a:r>
              <a:rPr lang="da-DK" sz="1100">
                <a:solidFill>
                  <a:schemeClr val="bg1"/>
                </a:solidFill>
              </a:rPr>
              <a:t>For at ændre ”Enhedens navn” og ”Sted og dato”:</a:t>
            </a:r>
          </a:p>
          <a:p>
            <a:pPr eaLnBrk="1" hangingPunct="1">
              <a:defRPr/>
            </a:pPr>
            <a:endParaRPr lang="da-DK" sz="1100">
              <a:solidFill>
                <a:schemeClr val="bg1"/>
              </a:solidFill>
            </a:endParaRPr>
          </a:p>
          <a:p>
            <a:pPr eaLnBrk="1" hangingPunct="1">
              <a:defRPr/>
            </a:pPr>
            <a:r>
              <a:rPr lang="da-DK" sz="1100">
                <a:solidFill>
                  <a:schemeClr val="bg1"/>
                </a:solidFill>
              </a:rPr>
              <a:t>Klik i menulinjen, </a:t>
            </a:r>
          </a:p>
          <a:p>
            <a:pPr eaLnBrk="1" hangingPunct="1">
              <a:defRPr/>
            </a:pPr>
            <a:r>
              <a:rPr lang="da-DK" sz="1100">
                <a:solidFill>
                  <a:schemeClr val="bg1"/>
                </a:solidFill>
              </a:rPr>
              <a:t>vælg ”Indsæt” &gt; ”Sidehoved / Sidefod”.</a:t>
            </a:r>
          </a:p>
          <a:p>
            <a:pPr eaLnBrk="1" hangingPunct="1">
              <a:defRPr/>
            </a:pPr>
            <a:r>
              <a:rPr lang="da-DK" sz="1100">
                <a:solidFill>
                  <a:schemeClr val="bg1"/>
                </a:solidFill>
              </a:rPr>
              <a:t>Indføj ”Sted og dato” i feltet for dato og ”Enhedens navn” i Sidefod</a:t>
            </a:r>
          </a:p>
        </p:txBody>
      </p:sp>
      <p:sp>
        <p:nvSpPr>
          <p:cNvPr id="2" name="Title 1"/>
          <p:cNvSpPr>
            <a:spLocks noGrp="1"/>
          </p:cNvSpPr>
          <p:nvPr>
            <p:ph type="title"/>
          </p:nvPr>
        </p:nvSpPr>
        <p:spPr/>
        <p:txBody>
          <a:bodyPr/>
          <a:lstStyle/>
          <a:p>
            <a:r>
              <a:rPr lang="da-DK" noProof="0"/>
              <a:t>Click to edit Master title style</a:t>
            </a:r>
          </a:p>
        </p:txBody>
      </p:sp>
      <p:sp>
        <p:nvSpPr>
          <p:cNvPr id="3" name="Content Placeholder 2"/>
          <p:cNvSpPr>
            <a:spLocks noGrp="1"/>
          </p:cNvSpPr>
          <p:nvPr>
            <p:ph idx="1"/>
          </p:nvPr>
        </p:nvSpPr>
        <p:spPr>
          <a:xfrm>
            <a:off x="1390651" y="1374776"/>
            <a:ext cx="8769349" cy="1911349"/>
          </a:xfrm>
        </p:spPr>
        <p:txBody>
          <a:bodyPr/>
          <a:lstStyle/>
          <a:p>
            <a:pPr lvl="0"/>
            <a:r>
              <a:rPr lang="da-DK" noProof="0"/>
              <a:t>Click to edit Master text styles</a:t>
            </a:r>
          </a:p>
          <a:p>
            <a:pPr lvl="1"/>
            <a:r>
              <a:rPr lang="da-DK" noProof="0"/>
              <a:t>Second level</a:t>
            </a:r>
          </a:p>
          <a:p>
            <a:pPr lvl="2"/>
            <a:r>
              <a:rPr lang="da-DK" noProof="0"/>
              <a:t>Third level</a:t>
            </a:r>
          </a:p>
          <a:p>
            <a:pPr lvl="3"/>
            <a:r>
              <a:rPr lang="da-DK" noProof="0"/>
              <a:t>Fourth level</a:t>
            </a:r>
          </a:p>
          <a:p>
            <a:pPr lvl="4"/>
            <a:r>
              <a:rPr lang="da-DK" noProof="0"/>
              <a:t>Fifth level</a:t>
            </a:r>
          </a:p>
        </p:txBody>
      </p:sp>
      <p:sp>
        <p:nvSpPr>
          <p:cNvPr id="22" name="Picture Placeholder 21"/>
          <p:cNvSpPr>
            <a:spLocks noGrp="1"/>
          </p:cNvSpPr>
          <p:nvPr>
            <p:ph type="pic" sz="quarter" idx="13"/>
          </p:nvPr>
        </p:nvSpPr>
        <p:spPr>
          <a:xfrm>
            <a:off x="1392000" y="3358800"/>
            <a:ext cx="4992000" cy="2487600"/>
          </a:xfrm>
        </p:spPr>
        <p:txBody>
          <a:bodyPr/>
          <a:lstStyle/>
          <a:p>
            <a:pPr lvl="0"/>
            <a:endParaRPr lang="da-DK" noProof="0"/>
          </a:p>
        </p:txBody>
      </p:sp>
      <p:sp>
        <p:nvSpPr>
          <p:cNvPr id="19" name="Slide Number Placeholder 37"/>
          <p:cNvSpPr>
            <a:spLocks noGrp="1"/>
          </p:cNvSpPr>
          <p:nvPr>
            <p:ph type="sldNum" sz="quarter" idx="14"/>
          </p:nvPr>
        </p:nvSpPr>
        <p:spPr/>
        <p:txBody>
          <a:bodyPr/>
          <a:lstStyle>
            <a:lvl1pPr>
              <a:defRPr/>
            </a:lvl1pPr>
          </a:lstStyle>
          <a:p>
            <a:pPr>
              <a:defRPr/>
            </a:pPr>
            <a:r>
              <a:rPr lang="da-DK" altLang="en-US"/>
              <a:t>Dias </a:t>
            </a:r>
            <a:fld id="{B7642334-AD85-4083-A560-0F253E32A050}" type="slidenum">
              <a:rPr lang="da-DK" altLang="en-US"/>
              <a:pPr>
                <a:defRPr/>
              </a:pPr>
              <a:t>‹nr.›</a:t>
            </a:fld>
            <a:endParaRPr lang="da-DK" altLang="en-US"/>
          </a:p>
        </p:txBody>
      </p:sp>
      <p:sp>
        <p:nvSpPr>
          <p:cNvPr id="20" name="Date Placeholder 19"/>
          <p:cNvSpPr>
            <a:spLocks noGrp="1"/>
          </p:cNvSpPr>
          <p:nvPr>
            <p:ph type="dt" sz="half" idx="15"/>
          </p:nvPr>
        </p:nvSpPr>
        <p:spPr/>
        <p:txBody>
          <a:bodyPr/>
          <a:lstStyle>
            <a:lvl1pPr>
              <a:defRPr/>
            </a:lvl1pPr>
          </a:lstStyle>
          <a:p>
            <a:pPr>
              <a:defRPr/>
            </a:pPr>
            <a:r>
              <a:rPr lang="da-DK"/>
              <a:t>Sted og dato</a:t>
            </a:r>
          </a:p>
        </p:txBody>
      </p:sp>
      <p:sp>
        <p:nvSpPr>
          <p:cNvPr id="21" name="Footer Placeholder 28"/>
          <p:cNvSpPr>
            <a:spLocks noGrp="1"/>
          </p:cNvSpPr>
          <p:nvPr>
            <p:ph type="ftr" sz="quarter" idx="16"/>
          </p:nvPr>
        </p:nvSpPr>
        <p:spPr/>
        <p:txBody>
          <a:bodyPr/>
          <a:lstStyle>
            <a:lvl1pPr>
              <a:defRPr/>
            </a:lvl1pPr>
          </a:lstStyle>
          <a:p>
            <a:pPr>
              <a:defRPr/>
            </a:pPr>
            <a:r>
              <a:rPr lang="da-DK"/>
              <a:t>Enhedens navn</a:t>
            </a:r>
          </a:p>
        </p:txBody>
      </p:sp>
    </p:spTree>
    <p:extLst>
      <p:ext uri="{BB962C8B-B14F-4D97-AF65-F5344CB8AC3E}">
        <p14:creationId xmlns:p14="http://schemas.microsoft.com/office/powerpoint/2010/main" val="9966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4" descr="fke3b.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73250" y="2708275"/>
            <a:ext cx="622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7"/>
          <p:cNvSpPr txBox="1"/>
          <p:nvPr userDrawn="1"/>
        </p:nvSpPr>
        <p:spPr>
          <a:xfrm>
            <a:off x="-1873251" y="1474788"/>
            <a:ext cx="1729317" cy="2031325"/>
          </a:xfrm>
          <a:prstGeom prst="rect">
            <a:avLst/>
          </a:prstGeom>
          <a:noFill/>
        </p:spPr>
        <p:txBody>
          <a:bodyPr lIns="0" tIns="0" rIns="0" bIns="0">
            <a:spAutoFit/>
          </a:bodyPr>
          <a:lstStyle>
            <a:lvl1pPr eaLnBrk="0" hangingPunct="0">
              <a:defRPr sz="2400">
                <a:solidFill>
                  <a:schemeClr val="tx1"/>
                </a:solidFill>
                <a:latin typeface="Verdana" pitchFamily="-65" charset="0"/>
                <a:ea typeface="ＭＳ Ｐゴシック" pitchFamily="-65" charset="-128"/>
              </a:defRPr>
            </a:lvl1pPr>
            <a:lvl2pPr marL="37931725" indent="-37474525" eaLnBrk="0" hangingPunct="0">
              <a:defRPr sz="2400">
                <a:solidFill>
                  <a:schemeClr val="tx1"/>
                </a:solidFill>
                <a:latin typeface="Verdana" pitchFamily="-65" charset="0"/>
                <a:ea typeface="ＭＳ Ｐゴシック" pitchFamily="-65" charset="-128"/>
              </a:defRPr>
            </a:lvl2pPr>
            <a:lvl3pPr eaLnBrk="0" hangingPunct="0">
              <a:defRPr sz="2400">
                <a:solidFill>
                  <a:schemeClr val="tx1"/>
                </a:solidFill>
                <a:latin typeface="Verdana" pitchFamily="-65" charset="0"/>
                <a:ea typeface="ＭＳ Ｐゴシック" pitchFamily="-65" charset="-128"/>
              </a:defRPr>
            </a:lvl3pPr>
            <a:lvl4pPr eaLnBrk="0" hangingPunct="0">
              <a:defRPr sz="2400">
                <a:solidFill>
                  <a:schemeClr val="tx1"/>
                </a:solidFill>
                <a:latin typeface="Verdana" pitchFamily="-65" charset="0"/>
                <a:ea typeface="ＭＳ Ｐゴシック" pitchFamily="-65" charset="-128"/>
              </a:defRPr>
            </a:lvl4pPr>
            <a:lvl5pPr eaLnBrk="0" hangingPunct="0">
              <a:defRPr sz="2400">
                <a:solidFill>
                  <a:schemeClr val="tx1"/>
                </a:solidFill>
                <a:latin typeface="Verdana"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Verdana"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Verdana"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Verdana"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Verdana" pitchFamily="-65" charset="0"/>
                <a:ea typeface="ＭＳ Ｐゴシック" pitchFamily="-65" charset="-128"/>
              </a:defRPr>
            </a:lvl9pPr>
          </a:lstStyle>
          <a:p>
            <a:pPr eaLnBrk="1" hangingPunct="1">
              <a:defRPr/>
            </a:pPr>
            <a:r>
              <a:rPr lang="da-DK" sz="1100">
                <a:solidFill>
                  <a:schemeClr val="bg1"/>
                </a:solidFill>
                <a:cs typeface="Arial" charset="0"/>
              </a:rPr>
              <a:t>Tekst starter uden punktopstilling</a:t>
            </a:r>
            <a:br>
              <a:rPr lang="da-DK" sz="1100">
                <a:solidFill>
                  <a:schemeClr val="bg1"/>
                </a:solidFill>
                <a:cs typeface="Arial" charset="0"/>
              </a:rPr>
            </a:br>
            <a:endParaRPr lang="da-DK" sz="1100">
              <a:solidFill>
                <a:schemeClr val="bg1"/>
              </a:solidFill>
              <a:cs typeface="Arial" charset="0"/>
            </a:endParaRPr>
          </a:p>
          <a:p>
            <a:pPr eaLnBrk="1" hangingPunct="1">
              <a:defRPr/>
            </a:pPr>
            <a:r>
              <a:rPr lang="da-DK" sz="1100">
                <a:solidFill>
                  <a:schemeClr val="bg1"/>
                </a:solidFill>
                <a:cs typeface="Arial" charset="0"/>
              </a:rPr>
              <a:t>For at få punkt-opstilling på teksten, brug forøg indrykning</a:t>
            </a:r>
          </a:p>
          <a:p>
            <a:pPr eaLnBrk="1" hangingPunct="1">
              <a:defRPr/>
            </a:pPr>
            <a:endParaRPr lang="da-DK" sz="1100">
              <a:solidFill>
                <a:schemeClr val="bg1"/>
              </a:solidFill>
              <a:cs typeface="Arial" charset="0"/>
            </a:endParaRPr>
          </a:p>
          <a:p>
            <a:pPr eaLnBrk="1" hangingPunct="1">
              <a:defRPr/>
            </a:pPr>
            <a:endParaRPr lang="da-DK" sz="1100">
              <a:solidFill>
                <a:schemeClr val="bg1"/>
              </a:solidFill>
              <a:cs typeface="Arial" charset="0"/>
            </a:endParaRPr>
          </a:p>
          <a:p>
            <a:pPr eaLnBrk="1" hangingPunct="1">
              <a:defRPr/>
            </a:pPr>
            <a:r>
              <a:rPr lang="da-DK" sz="1100">
                <a:solidFill>
                  <a:schemeClr val="bg1"/>
                </a:solidFill>
                <a:cs typeface="Arial" charset="0"/>
              </a:rPr>
              <a:t>For at få venstre-stillet tekst uden punktopstilling, brug formindsk indrykning</a:t>
            </a:r>
          </a:p>
        </p:txBody>
      </p:sp>
      <p:sp>
        <p:nvSpPr>
          <p:cNvPr id="7" name="Line 37"/>
          <p:cNvSpPr>
            <a:spLocks noChangeShapeType="1"/>
          </p:cNvSpPr>
          <p:nvPr userDrawn="1"/>
        </p:nvSpPr>
        <p:spPr bwMode="auto">
          <a:xfrm>
            <a:off x="-1873251" y="1412875"/>
            <a:ext cx="172931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8" name="Text Box 38"/>
          <p:cNvSpPr txBox="1">
            <a:spLocks noChangeArrowheads="1"/>
          </p:cNvSpPr>
          <p:nvPr userDrawn="1"/>
        </p:nvSpPr>
        <p:spPr bwMode="auto">
          <a:xfrm>
            <a:off x="-1873251" y="827089"/>
            <a:ext cx="1729317" cy="168275"/>
          </a:xfrm>
          <a:prstGeom prst="rect">
            <a:avLst/>
          </a:prstGeom>
          <a:noFill/>
          <a:ln w="9525">
            <a:noFill/>
            <a:miter lim="800000"/>
            <a:headEnd/>
            <a:tailEnd/>
          </a:ln>
          <a:effectLst/>
        </p:spPr>
        <p:txBody>
          <a:bodyPr lIns="0" tIns="0" rIns="0" bIns="0">
            <a:spAutoFit/>
          </a:bodyPr>
          <a:lstStyle>
            <a:lvl1pPr eaLnBrk="0" hangingPunct="0">
              <a:defRPr sz="2400">
                <a:solidFill>
                  <a:schemeClr val="tx1"/>
                </a:solidFill>
                <a:latin typeface="Verdana" pitchFamily="-65" charset="0"/>
                <a:ea typeface="ＭＳ Ｐゴシック" pitchFamily="-65" charset="-128"/>
              </a:defRPr>
            </a:lvl1pPr>
            <a:lvl2pPr marL="37931725" indent="-37474525" eaLnBrk="0" hangingPunct="0">
              <a:defRPr sz="2400">
                <a:solidFill>
                  <a:schemeClr val="tx1"/>
                </a:solidFill>
                <a:latin typeface="Verdana" pitchFamily="-65" charset="0"/>
                <a:ea typeface="ＭＳ Ｐゴシック" pitchFamily="-65" charset="-128"/>
              </a:defRPr>
            </a:lvl2pPr>
            <a:lvl3pPr eaLnBrk="0" hangingPunct="0">
              <a:defRPr sz="2400">
                <a:solidFill>
                  <a:schemeClr val="tx1"/>
                </a:solidFill>
                <a:latin typeface="Verdana" pitchFamily="-65" charset="0"/>
                <a:ea typeface="ＭＳ Ｐゴシック" pitchFamily="-65" charset="-128"/>
              </a:defRPr>
            </a:lvl3pPr>
            <a:lvl4pPr eaLnBrk="0" hangingPunct="0">
              <a:defRPr sz="2400">
                <a:solidFill>
                  <a:schemeClr val="tx1"/>
                </a:solidFill>
                <a:latin typeface="Verdana" pitchFamily="-65" charset="0"/>
                <a:ea typeface="ＭＳ Ｐゴシック" pitchFamily="-65" charset="-128"/>
              </a:defRPr>
            </a:lvl4pPr>
            <a:lvl5pPr eaLnBrk="0" hangingPunct="0">
              <a:defRPr sz="2400">
                <a:solidFill>
                  <a:schemeClr val="tx1"/>
                </a:solidFill>
                <a:latin typeface="Verdana"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Verdana"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Verdana"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Verdana"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Verdana" pitchFamily="-65" charset="0"/>
                <a:ea typeface="ＭＳ Ｐゴシック" pitchFamily="-65" charset="-128"/>
              </a:defRPr>
            </a:lvl9pPr>
          </a:lstStyle>
          <a:p>
            <a:pPr eaLnBrk="1" hangingPunct="1">
              <a:defRPr/>
            </a:pPr>
            <a:r>
              <a:rPr lang="da-DK" sz="1100">
                <a:solidFill>
                  <a:schemeClr val="bg1"/>
                </a:solidFill>
              </a:rPr>
              <a:t>Overskrift her</a:t>
            </a:r>
          </a:p>
        </p:txBody>
      </p:sp>
      <p:sp>
        <p:nvSpPr>
          <p:cNvPr id="9" name="Line 39"/>
          <p:cNvSpPr>
            <a:spLocks noChangeShapeType="1"/>
          </p:cNvSpPr>
          <p:nvPr userDrawn="1"/>
        </p:nvSpPr>
        <p:spPr bwMode="auto">
          <a:xfrm>
            <a:off x="-1873251" y="765175"/>
            <a:ext cx="172931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da-DK" sz="1800"/>
          </a:p>
        </p:txBody>
      </p:sp>
      <p:pic>
        <p:nvPicPr>
          <p:cNvPr id="10" name="Picture 4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73250" y="3875088"/>
            <a:ext cx="6731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41"/>
          <p:cNvSpPr>
            <a:spLocks noChangeShapeType="1"/>
          </p:cNvSpPr>
          <p:nvPr userDrawn="1"/>
        </p:nvSpPr>
        <p:spPr bwMode="auto">
          <a:xfrm flipV="1">
            <a:off x="-1693333" y="4164013"/>
            <a:ext cx="0" cy="2159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sz="1800"/>
          </a:p>
        </p:txBody>
      </p:sp>
      <p:sp>
        <p:nvSpPr>
          <p:cNvPr id="12" name="Line 42"/>
          <p:cNvSpPr>
            <a:spLocks noChangeShapeType="1"/>
          </p:cNvSpPr>
          <p:nvPr userDrawn="1"/>
        </p:nvSpPr>
        <p:spPr bwMode="auto">
          <a:xfrm>
            <a:off x="-1488018" y="3875089"/>
            <a:ext cx="287867"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3" name="Line 43"/>
          <p:cNvSpPr>
            <a:spLocks noChangeShapeType="1"/>
          </p:cNvSpPr>
          <p:nvPr userDrawn="1"/>
        </p:nvSpPr>
        <p:spPr bwMode="auto">
          <a:xfrm flipH="1">
            <a:off x="-1488018" y="3875089"/>
            <a:ext cx="287867"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4" name="Line 44"/>
          <p:cNvSpPr>
            <a:spLocks noChangeShapeType="1"/>
          </p:cNvSpPr>
          <p:nvPr userDrawn="1"/>
        </p:nvSpPr>
        <p:spPr bwMode="auto">
          <a:xfrm>
            <a:off x="-1873251" y="2679701"/>
            <a:ext cx="287867"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5" name="Line 45"/>
          <p:cNvSpPr>
            <a:spLocks noChangeShapeType="1"/>
          </p:cNvSpPr>
          <p:nvPr userDrawn="1"/>
        </p:nvSpPr>
        <p:spPr bwMode="auto">
          <a:xfrm flipH="1">
            <a:off x="-1873251" y="2679701"/>
            <a:ext cx="287867"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6" name="Line 46"/>
          <p:cNvSpPr>
            <a:spLocks noChangeShapeType="1"/>
          </p:cNvSpPr>
          <p:nvPr userDrawn="1"/>
        </p:nvSpPr>
        <p:spPr bwMode="auto">
          <a:xfrm flipH="1">
            <a:off x="-1200151" y="2800350"/>
            <a:ext cx="287867"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sz="1800"/>
          </a:p>
        </p:txBody>
      </p:sp>
      <p:sp>
        <p:nvSpPr>
          <p:cNvPr id="17" name="Line 48"/>
          <p:cNvSpPr>
            <a:spLocks noChangeShapeType="1"/>
          </p:cNvSpPr>
          <p:nvPr userDrawn="1"/>
        </p:nvSpPr>
        <p:spPr bwMode="auto">
          <a:xfrm>
            <a:off x="-1873251" y="4676775"/>
            <a:ext cx="172931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8" name="Text Box 48"/>
          <p:cNvSpPr txBox="1">
            <a:spLocks noChangeArrowheads="1"/>
          </p:cNvSpPr>
          <p:nvPr userDrawn="1"/>
        </p:nvSpPr>
        <p:spPr bwMode="auto">
          <a:xfrm>
            <a:off x="-1873251" y="4722813"/>
            <a:ext cx="1873251" cy="1523494"/>
          </a:xfrm>
          <a:prstGeom prst="rect">
            <a:avLst/>
          </a:prstGeom>
          <a:noFill/>
          <a:ln w="9525">
            <a:noFill/>
            <a:miter lim="800000"/>
            <a:headEnd/>
            <a:tailEnd/>
          </a:ln>
          <a:effectLst/>
        </p:spPr>
        <p:txBody>
          <a:bodyPr lIns="0" tIns="0" rIns="0" bIns="0">
            <a:spAutoFit/>
          </a:bodyPr>
          <a:lstStyle>
            <a:lvl1pPr eaLnBrk="0" hangingPunct="0">
              <a:defRPr sz="2400">
                <a:solidFill>
                  <a:schemeClr val="tx1"/>
                </a:solidFill>
                <a:latin typeface="Verdana" pitchFamily="-65" charset="0"/>
                <a:ea typeface="ＭＳ Ｐゴシック" pitchFamily="-65" charset="-128"/>
              </a:defRPr>
            </a:lvl1pPr>
            <a:lvl2pPr marL="37931725" indent="-37474525" eaLnBrk="0" hangingPunct="0">
              <a:defRPr sz="2400">
                <a:solidFill>
                  <a:schemeClr val="tx1"/>
                </a:solidFill>
                <a:latin typeface="Verdana" pitchFamily="-65" charset="0"/>
                <a:ea typeface="ＭＳ Ｐゴシック" pitchFamily="-65" charset="-128"/>
              </a:defRPr>
            </a:lvl2pPr>
            <a:lvl3pPr eaLnBrk="0" hangingPunct="0">
              <a:defRPr sz="2400">
                <a:solidFill>
                  <a:schemeClr val="tx1"/>
                </a:solidFill>
                <a:latin typeface="Verdana" pitchFamily="-65" charset="0"/>
                <a:ea typeface="ＭＳ Ｐゴシック" pitchFamily="-65" charset="-128"/>
              </a:defRPr>
            </a:lvl3pPr>
            <a:lvl4pPr eaLnBrk="0" hangingPunct="0">
              <a:defRPr sz="2400">
                <a:solidFill>
                  <a:schemeClr val="tx1"/>
                </a:solidFill>
                <a:latin typeface="Verdana" pitchFamily="-65" charset="0"/>
                <a:ea typeface="ＭＳ Ｐゴシック" pitchFamily="-65" charset="-128"/>
              </a:defRPr>
            </a:lvl4pPr>
            <a:lvl5pPr eaLnBrk="0" hangingPunct="0">
              <a:defRPr sz="2400">
                <a:solidFill>
                  <a:schemeClr val="tx1"/>
                </a:solidFill>
                <a:latin typeface="Verdana"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Verdana"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Verdana"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Verdana"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Verdana" pitchFamily="-65" charset="0"/>
                <a:ea typeface="ＭＳ Ｐゴシック" pitchFamily="-65" charset="-128"/>
              </a:defRPr>
            </a:lvl9pPr>
          </a:lstStyle>
          <a:p>
            <a:pPr eaLnBrk="1" hangingPunct="1">
              <a:defRPr/>
            </a:pPr>
            <a:r>
              <a:rPr lang="da-DK" sz="1100">
                <a:solidFill>
                  <a:schemeClr val="bg1"/>
                </a:solidFill>
              </a:rPr>
              <a:t>For at ændre ”Enhedens navn” og ”Sted og dato”:</a:t>
            </a:r>
          </a:p>
          <a:p>
            <a:pPr eaLnBrk="1" hangingPunct="1">
              <a:defRPr/>
            </a:pPr>
            <a:endParaRPr lang="da-DK" sz="1100">
              <a:solidFill>
                <a:schemeClr val="bg1"/>
              </a:solidFill>
            </a:endParaRPr>
          </a:p>
          <a:p>
            <a:pPr eaLnBrk="1" hangingPunct="1">
              <a:defRPr/>
            </a:pPr>
            <a:r>
              <a:rPr lang="da-DK" sz="1100">
                <a:solidFill>
                  <a:schemeClr val="bg1"/>
                </a:solidFill>
              </a:rPr>
              <a:t>Klik i menulinjen, </a:t>
            </a:r>
          </a:p>
          <a:p>
            <a:pPr eaLnBrk="1" hangingPunct="1">
              <a:defRPr/>
            </a:pPr>
            <a:r>
              <a:rPr lang="da-DK" sz="1100">
                <a:solidFill>
                  <a:schemeClr val="bg1"/>
                </a:solidFill>
              </a:rPr>
              <a:t>vælg ”Indsæt” &gt; ”Sidehoved / Sidefod”.</a:t>
            </a:r>
          </a:p>
          <a:p>
            <a:pPr eaLnBrk="1" hangingPunct="1">
              <a:defRPr/>
            </a:pPr>
            <a:r>
              <a:rPr lang="da-DK" sz="1100">
                <a:solidFill>
                  <a:schemeClr val="bg1"/>
                </a:solidFill>
              </a:rPr>
              <a:t>Indføj ”Sted og dato” i feltet for dato og ”Enhedens navn” i Sidefod</a:t>
            </a:r>
          </a:p>
        </p:txBody>
      </p:sp>
      <p:sp>
        <p:nvSpPr>
          <p:cNvPr id="2" name="Title 1"/>
          <p:cNvSpPr>
            <a:spLocks noGrp="1"/>
          </p:cNvSpPr>
          <p:nvPr>
            <p:ph type="title"/>
          </p:nvPr>
        </p:nvSpPr>
        <p:spPr/>
        <p:txBody>
          <a:bodyPr/>
          <a:lstStyle/>
          <a:p>
            <a:r>
              <a:rPr lang="da-DK" noProof="0"/>
              <a:t>Click to edit Master title style</a:t>
            </a:r>
          </a:p>
        </p:txBody>
      </p:sp>
      <p:sp>
        <p:nvSpPr>
          <p:cNvPr id="3" name="Content Placeholder 2"/>
          <p:cNvSpPr>
            <a:spLocks noGrp="1"/>
          </p:cNvSpPr>
          <p:nvPr>
            <p:ph sz="half" idx="1"/>
          </p:nvPr>
        </p:nvSpPr>
        <p:spPr>
          <a:xfrm>
            <a:off x="1390651" y="1374774"/>
            <a:ext cx="4282016" cy="448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da-DK" noProof="0"/>
              <a:t>Click to edit Master text styles</a:t>
            </a:r>
          </a:p>
          <a:p>
            <a:pPr lvl="1"/>
            <a:r>
              <a:rPr lang="da-DK" noProof="0"/>
              <a:t>Second level</a:t>
            </a:r>
          </a:p>
          <a:p>
            <a:pPr lvl="2"/>
            <a:r>
              <a:rPr lang="da-DK" noProof="0"/>
              <a:t>Third level</a:t>
            </a:r>
          </a:p>
          <a:p>
            <a:pPr lvl="3"/>
            <a:r>
              <a:rPr lang="da-DK" noProof="0"/>
              <a:t>Fourth level</a:t>
            </a:r>
          </a:p>
          <a:p>
            <a:pPr lvl="4"/>
            <a:r>
              <a:rPr lang="da-DK" noProof="0"/>
              <a:t>Fifth level</a:t>
            </a:r>
          </a:p>
        </p:txBody>
      </p:sp>
      <p:sp>
        <p:nvSpPr>
          <p:cNvPr id="4" name="Content Placeholder 3"/>
          <p:cNvSpPr>
            <a:spLocks noGrp="1"/>
          </p:cNvSpPr>
          <p:nvPr>
            <p:ph sz="half" idx="2"/>
          </p:nvPr>
        </p:nvSpPr>
        <p:spPr>
          <a:xfrm>
            <a:off x="5875867" y="1374774"/>
            <a:ext cx="4284133" cy="448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da-DK" noProof="0"/>
              <a:t>Click to edit Master text styles</a:t>
            </a:r>
          </a:p>
          <a:p>
            <a:pPr lvl="1"/>
            <a:r>
              <a:rPr lang="da-DK" noProof="0"/>
              <a:t>Second level</a:t>
            </a:r>
          </a:p>
          <a:p>
            <a:pPr lvl="2"/>
            <a:r>
              <a:rPr lang="da-DK" noProof="0"/>
              <a:t>Third level</a:t>
            </a:r>
          </a:p>
          <a:p>
            <a:pPr lvl="3"/>
            <a:r>
              <a:rPr lang="da-DK" noProof="0"/>
              <a:t>Fourth level</a:t>
            </a:r>
          </a:p>
          <a:p>
            <a:pPr lvl="4"/>
            <a:r>
              <a:rPr lang="da-DK" noProof="0"/>
              <a:t>Fifth level</a:t>
            </a:r>
          </a:p>
        </p:txBody>
      </p:sp>
      <p:sp>
        <p:nvSpPr>
          <p:cNvPr id="19" name="Slide Number Placeholder 36"/>
          <p:cNvSpPr>
            <a:spLocks noGrp="1"/>
          </p:cNvSpPr>
          <p:nvPr>
            <p:ph type="sldNum" sz="quarter" idx="10"/>
          </p:nvPr>
        </p:nvSpPr>
        <p:spPr/>
        <p:txBody>
          <a:bodyPr/>
          <a:lstStyle>
            <a:lvl1pPr>
              <a:defRPr/>
            </a:lvl1pPr>
          </a:lstStyle>
          <a:p>
            <a:pPr>
              <a:defRPr/>
            </a:pPr>
            <a:r>
              <a:rPr lang="da-DK" altLang="en-US"/>
              <a:t>Dias </a:t>
            </a:r>
            <a:fld id="{9D08AD1B-0850-4ADB-A1E0-5C0573158B43}" type="slidenum">
              <a:rPr lang="da-DK" altLang="en-US"/>
              <a:pPr>
                <a:defRPr/>
              </a:pPr>
              <a:t>‹nr.›</a:t>
            </a:fld>
            <a:endParaRPr lang="da-DK" altLang="en-US"/>
          </a:p>
        </p:txBody>
      </p:sp>
      <p:sp>
        <p:nvSpPr>
          <p:cNvPr id="20" name="Date Placeholder 19"/>
          <p:cNvSpPr>
            <a:spLocks noGrp="1"/>
          </p:cNvSpPr>
          <p:nvPr>
            <p:ph type="dt" sz="half" idx="11"/>
          </p:nvPr>
        </p:nvSpPr>
        <p:spPr/>
        <p:txBody>
          <a:bodyPr/>
          <a:lstStyle>
            <a:lvl1pPr>
              <a:defRPr/>
            </a:lvl1pPr>
          </a:lstStyle>
          <a:p>
            <a:pPr>
              <a:defRPr/>
            </a:pPr>
            <a:r>
              <a:rPr lang="da-DK"/>
              <a:t>Sted og dato</a:t>
            </a:r>
          </a:p>
        </p:txBody>
      </p:sp>
      <p:sp>
        <p:nvSpPr>
          <p:cNvPr id="21" name="Footer Placeholder 28"/>
          <p:cNvSpPr>
            <a:spLocks noGrp="1"/>
          </p:cNvSpPr>
          <p:nvPr>
            <p:ph type="ftr" sz="quarter" idx="12"/>
          </p:nvPr>
        </p:nvSpPr>
        <p:spPr/>
        <p:txBody>
          <a:bodyPr/>
          <a:lstStyle>
            <a:lvl1pPr>
              <a:defRPr/>
            </a:lvl1pPr>
          </a:lstStyle>
          <a:p>
            <a:pPr>
              <a:defRPr/>
            </a:pPr>
            <a:r>
              <a:rPr lang="da-DK"/>
              <a:t>Enhedens navn</a:t>
            </a:r>
          </a:p>
        </p:txBody>
      </p:sp>
    </p:spTree>
    <p:extLst>
      <p:ext uri="{BB962C8B-B14F-4D97-AF65-F5344CB8AC3E}">
        <p14:creationId xmlns:p14="http://schemas.microsoft.com/office/powerpoint/2010/main" val="1294558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3" name="Rectangle 9"/>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800">
              <a:solidFill>
                <a:srgbClr val="FFFFFF"/>
              </a:solidFill>
              <a:ea typeface="ＭＳ Ｐゴシック" pitchFamily="-65" charset="-128"/>
            </a:endParaRPr>
          </a:p>
        </p:txBody>
      </p:sp>
      <p:pic>
        <p:nvPicPr>
          <p:cNvPr id="4" name="Picture 34" descr="top_dk_58"/>
          <p:cNvPicPr>
            <a:picLocks noChangeAspect="1" noChangeArrowheads="1"/>
          </p:cNvPicPr>
          <p:nvPr userDrawn="1"/>
        </p:nvPicPr>
        <p:blipFill>
          <a:blip r:embed="rId2">
            <a:extLst>
              <a:ext uri="{28A0092B-C50C-407E-A947-70E740481C1C}">
                <a14:useLocalDpi xmlns:a14="http://schemas.microsoft.com/office/drawing/2010/main" val="0"/>
              </a:ext>
            </a:extLst>
          </a:blip>
          <a:srcRect r="20377"/>
          <a:stretch>
            <a:fillRect/>
          </a:stretch>
        </p:blipFill>
        <p:spPr bwMode="auto">
          <a:xfrm>
            <a:off x="0" y="0"/>
            <a:ext cx="1219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2" descr="JURA_ppt_top"/>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573714"/>
            <a:ext cx="121920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20"/>
          <p:cNvSpPr>
            <a:spLocks noChangeShapeType="1"/>
          </p:cNvSpPr>
          <p:nvPr userDrawn="1"/>
        </p:nvSpPr>
        <p:spPr bwMode="auto">
          <a:xfrm flipH="1">
            <a:off x="6351" y="6694488"/>
            <a:ext cx="12198349" cy="0"/>
          </a:xfrm>
          <a:prstGeom prst="line">
            <a:avLst/>
          </a:prstGeom>
          <a:noFill/>
          <a:ln w="9525">
            <a:solidFill>
              <a:srgbClr val="9E9632"/>
            </a:solidFill>
            <a:round/>
            <a:headEnd/>
            <a:tailEnd/>
          </a:ln>
          <a:extLst>
            <a:ext uri="{909E8E84-426E-40DD-AFC4-6F175D3DCCD1}">
              <a14:hiddenFill xmlns:a14="http://schemas.microsoft.com/office/drawing/2010/main">
                <a:noFill/>
              </a14:hiddenFill>
            </a:ext>
          </a:extLst>
        </p:spPr>
        <p:txBody>
          <a:bodyPr/>
          <a:lstStyle/>
          <a:p>
            <a:endParaRPr lang="da-DK" sz="1800"/>
          </a:p>
        </p:txBody>
      </p:sp>
      <p:pic>
        <p:nvPicPr>
          <p:cNvPr id="8" name="Picture 45" descr="top_dk_58"/>
          <p:cNvPicPr>
            <a:picLocks noChangeAspect="1" noChangeArrowheads="1"/>
          </p:cNvPicPr>
          <p:nvPr userDrawn="1"/>
        </p:nvPicPr>
        <p:blipFill>
          <a:blip r:embed="rId2">
            <a:extLst>
              <a:ext uri="{28A0092B-C50C-407E-A947-70E740481C1C}">
                <a14:useLocalDpi xmlns:a14="http://schemas.microsoft.com/office/drawing/2010/main" val="0"/>
              </a:ext>
            </a:extLst>
          </a:blip>
          <a:srcRect r="20377"/>
          <a:stretch>
            <a:fillRect/>
          </a:stretch>
        </p:blipFill>
        <p:spPr bwMode="auto">
          <a:xfrm>
            <a:off x="0" y="0"/>
            <a:ext cx="1219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8"/>
          <p:cNvSpPr txBox="1">
            <a:spLocks noChangeArrowheads="1"/>
          </p:cNvSpPr>
          <p:nvPr userDrawn="1"/>
        </p:nvSpPr>
        <p:spPr bwMode="auto">
          <a:xfrm>
            <a:off x="-1873251" y="4722813"/>
            <a:ext cx="1873251" cy="1523494"/>
          </a:xfrm>
          <a:prstGeom prst="rect">
            <a:avLst/>
          </a:prstGeom>
          <a:noFill/>
          <a:ln w="9525">
            <a:noFill/>
            <a:miter lim="800000"/>
            <a:headEnd/>
            <a:tailEnd/>
          </a:ln>
          <a:effectLst/>
        </p:spPr>
        <p:txBody>
          <a:bodyPr lIns="0" tIns="0" rIns="0" bIns="0">
            <a:spAutoFit/>
          </a:bodyPr>
          <a:lstStyle>
            <a:lvl1pPr eaLnBrk="0" hangingPunct="0">
              <a:defRPr sz="2400">
                <a:solidFill>
                  <a:schemeClr val="tx1"/>
                </a:solidFill>
                <a:latin typeface="Verdana" pitchFamily="-65" charset="0"/>
                <a:ea typeface="ＭＳ Ｐゴシック" pitchFamily="-65" charset="-128"/>
              </a:defRPr>
            </a:lvl1pPr>
            <a:lvl2pPr marL="37931725" indent="-37474525" eaLnBrk="0" hangingPunct="0">
              <a:defRPr sz="2400">
                <a:solidFill>
                  <a:schemeClr val="tx1"/>
                </a:solidFill>
                <a:latin typeface="Verdana" pitchFamily="-65" charset="0"/>
                <a:ea typeface="ＭＳ Ｐゴシック" pitchFamily="-65" charset="-128"/>
              </a:defRPr>
            </a:lvl2pPr>
            <a:lvl3pPr eaLnBrk="0" hangingPunct="0">
              <a:defRPr sz="2400">
                <a:solidFill>
                  <a:schemeClr val="tx1"/>
                </a:solidFill>
                <a:latin typeface="Verdana" pitchFamily="-65" charset="0"/>
                <a:ea typeface="ＭＳ Ｐゴシック" pitchFamily="-65" charset="-128"/>
              </a:defRPr>
            </a:lvl3pPr>
            <a:lvl4pPr eaLnBrk="0" hangingPunct="0">
              <a:defRPr sz="2400">
                <a:solidFill>
                  <a:schemeClr val="tx1"/>
                </a:solidFill>
                <a:latin typeface="Verdana" pitchFamily="-65" charset="0"/>
                <a:ea typeface="ＭＳ Ｐゴシック" pitchFamily="-65" charset="-128"/>
              </a:defRPr>
            </a:lvl4pPr>
            <a:lvl5pPr eaLnBrk="0" hangingPunct="0">
              <a:defRPr sz="2400">
                <a:solidFill>
                  <a:schemeClr val="tx1"/>
                </a:solidFill>
                <a:latin typeface="Verdana"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Verdana"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Verdana"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Verdana"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Verdana" pitchFamily="-65" charset="0"/>
                <a:ea typeface="ＭＳ Ｐゴシック" pitchFamily="-65" charset="-128"/>
              </a:defRPr>
            </a:lvl9pPr>
          </a:lstStyle>
          <a:p>
            <a:pPr eaLnBrk="1" hangingPunct="1">
              <a:defRPr/>
            </a:pPr>
            <a:r>
              <a:rPr lang="da-DK" sz="1100">
                <a:solidFill>
                  <a:schemeClr val="bg1"/>
                </a:solidFill>
              </a:rPr>
              <a:t>For at ændre ”Enhedens navn” og ”Sted og dato”:</a:t>
            </a:r>
          </a:p>
          <a:p>
            <a:pPr eaLnBrk="1" hangingPunct="1">
              <a:defRPr/>
            </a:pPr>
            <a:endParaRPr lang="da-DK" sz="1100">
              <a:solidFill>
                <a:schemeClr val="bg1"/>
              </a:solidFill>
            </a:endParaRPr>
          </a:p>
          <a:p>
            <a:pPr eaLnBrk="1" hangingPunct="1">
              <a:defRPr/>
            </a:pPr>
            <a:r>
              <a:rPr lang="da-DK" sz="1100">
                <a:solidFill>
                  <a:schemeClr val="bg1"/>
                </a:solidFill>
              </a:rPr>
              <a:t>Klik i menulinjen, </a:t>
            </a:r>
          </a:p>
          <a:p>
            <a:pPr eaLnBrk="1" hangingPunct="1">
              <a:defRPr/>
            </a:pPr>
            <a:r>
              <a:rPr lang="da-DK" sz="1100">
                <a:solidFill>
                  <a:schemeClr val="bg1"/>
                </a:solidFill>
              </a:rPr>
              <a:t>vælg ”Indsæt” &gt; ”Sidehoved / Sidefod”.</a:t>
            </a:r>
          </a:p>
          <a:p>
            <a:pPr eaLnBrk="1" hangingPunct="1">
              <a:defRPr/>
            </a:pPr>
            <a:r>
              <a:rPr lang="da-DK" sz="1100">
                <a:solidFill>
                  <a:schemeClr val="bg1"/>
                </a:solidFill>
              </a:rPr>
              <a:t>Indføj ”Sted og dato” i feltet for dato og ”Enhedens navn” i Sidefod</a:t>
            </a:r>
          </a:p>
        </p:txBody>
      </p:sp>
      <p:sp>
        <p:nvSpPr>
          <p:cNvPr id="10" name="Line 89"/>
          <p:cNvSpPr>
            <a:spLocks noChangeShapeType="1"/>
          </p:cNvSpPr>
          <p:nvPr userDrawn="1"/>
        </p:nvSpPr>
        <p:spPr bwMode="auto">
          <a:xfrm>
            <a:off x="-1873251" y="4676775"/>
            <a:ext cx="172931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1" name="TextBox 17"/>
          <p:cNvSpPr txBox="1"/>
          <p:nvPr userDrawn="1"/>
        </p:nvSpPr>
        <p:spPr>
          <a:xfrm>
            <a:off x="-1809751" y="1133476"/>
            <a:ext cx="1729317" cy="507831"/>
          </a:xfrm>
          <a:prstGeom prst="rect">
            <a:avLst/>
          </a:prstGeom>
          <a:noFill/>
        </p:spPr>
        <p:txBody>
          <a:bodyPr lIns="0" tIns="0" rIns="0" bIns="0">
            <a:spAutoFit/>
          </a:bodyPr>
          <a:lstStyle>
            <a:lvl1pPr eaLnBrk="0" hangingPunct="0">
              <a:defRPr sz="2400">
                <a:solidFill>
                  <a:schemeClr val="tx1"/>
                </a:solidFill>
                <a:latin typeface="Verdana" pitchFamily="-65" charset="0"/>
                <a:ea typeface="ＭＳ Ｐゴシック" pitchFamily="-65" charset="-128"/>
              </a:defRPr>
            </a:lvl1pPr>
            <a:lvl2pPr marL="37931725" indent="-37474525" eaLnBrk="0" hangingPunct="0">
              <a:defRPr sz="2400">
                <a:solidFill>
                  <a:schemeClr val="tx1"/>
                </a:solidFill>
                <a:latin typeface="Verdana" pitchFamily="-65" charset="0"/>
                <a:ea typeface="ＭＳ Ｐゴシック" pitchFamily="-65" charset="-128"/>
              </a:defRPr>
            </a:lvl2pPr>
            <a:lvl3pPr eaLnBrk="0" hangingPunct="0">
              <a:defRPr sz="2400">
                <a:solidFill>
                  <a:schemeClr val="tx1"/>
                </a:solidFill>
                <a:latin typeface="Verdana" pitchFamily="-65" charset="0"/>
                <a:ea typeface="ＭＳ Ｐゴシック" pitchFamily="-65" charset="-128"/>
              </a:defRPr>
            </a:lvl3pPr>
            <a:lvl4pPr eaLnBrk="0" hangingPunct="0">
              <a:defRPr sz="2400">
                <a:solidFill>
                  <a:schemeClr val="tx1"/>
                </a:solidFill>
                <a:latin typeface="Verdana" pitchFamily="-65" charset="0"/>
                <a:ea typeface="ＭＳ Ｐゴシック" pitchFamily="-65" charset="-128"/>
              </a:defRPr>
            </a:lvl4pPr>
            <a:lvl5pPr eaLnBrk="0" hangingPunct="0">
              <a:defRPr sz="2400">
                <a:solidFill>
                  <a:schemeClr val="tx1"/>
                </a:solidFill>
                <a:latin typeface="Verdana"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Verdana"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Verdana"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Verdana"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Verdana" pitchFamily="-65" charset="0"/>
                <a:ea typeface="ＭＳ Ｐゴシック" pitchFamily="-65" charset="-128"/>
              </a:defRPr>
            </a:lvl9pPr>
          </a:lstStyle>
          <a:p>
            <a:pPr eaLnBrk="1" hangingPunct="1">
              <a:defRPr/>
            </a:pPr>
            <a:r>
              <a:rPr lang="da-DK" sz="1100">
                <a:solidFill>
                  <a:schemeClr val="bg1"/>
                </a:solidFill>
                <a:cs typeface="Arial" charset="0"/>
              </a:rPr>
              <a:t>Byt billede:</a:t>
            </a:r>
          </a:p>
          <a:p>
            <a:pPr eaLnBrk="1" hangingPunct="1">
              <a:defRPr/>
            </a:pPr>
            <a:r>
              <a:rPr lang="da-DK" sz="1100">
                <a:solidFill>
                  <a:schemeClr val="bg1"/>
                </a:solidFill>
                <a:cs typeface="Arial" charset="0"/>
              </a:rPr>
              <a:t>Ny slide og klik på ikon, indsæt billede</a:t>
            </a:r>
          </a:p>
        </p:txBody>
      </p:sp>
      <p:sp>
        <p:nvSpPr>
          <p:cNvPr id="12" name="Line 36"/>
          <p:cNvSpPr>
            <a:spLocks noChangeShapeType="1"/>
          </p:cNvSpPr>
          <p:nvPr userDrawn="1"/>
        </p:nvSpPr>
        <p:spPr bwMode="auto">
          <a:xfrm>
            <a:off x="-1809751" y="1071563"/>
            <a:ext cx="172931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5" name="Picture Placeholder 4"/>
          <p:cNvSpPr>
            <a:spLocks noGrp="1"/>
          </p:cNvSpPr>
          <p:nvPr>
            <p:ph type="pic" sz="quarter" idx="11"/>
          </p:nvPr>
        </p:nvSpPr>
        <p:spPr>
          <a:xfrm>
            <a:off x="1392000" y="1051200"/>
            <a:ext cx="9412800" cy="4698000"/>
          </a:xfrm>
        </p:spPr>
        <p:txBody>
          <a:bodyPr/>
          <a:lstStyle/>
          <a:p>
            <a:pPr lvl="0"/>
            <a:endParaRPr lang="da-DK" noProof="0"/>
          </a:p>
        </p:txBody>
      </p:sp>
      <p:sp>
        <p:nvSpPr>
          <p:cNvPr id="13" name="Date Placeholder 11"/>
          <p:cNvSpPr>
            <a:spLocks noGrp="1"/>
          </p:cNvSpPr>
          <p:nvPr>
            <p:ph type="dt" sz="half" idx="12"/>
          </p:nvPr>
        </p:nvSpPr>
        <p:spPr/>
        <p:txBody>
          <a:bodyPr/>
          <a:lstStyle>
            <a:lvl1pPr>
              <a:defRPr>
                <a:solidFill>
                  <a:schemeClr val="tx1"/>
                </a:solidFill>
              </a:defRPr>
            </a:lvl1pPr>
          </a:lstStyle>
          <a:p>
            <a:pPr>
              <a:defRPr/>
            </a:pPr>
            <a:r>
              <a:rPr lang="da-DK"/>
              <a:t>Sted og dato</a:t>
            </a:r>
          </a:p>
        </p:txBody>
      </p:sp>
      <p:sp>
        <p:nvSpPr>
          <p:cNvPr id="14" name="Slide Number Placeholder 12"/>
          <p:cNvSpPr>
            <a:spLocks noGrp="1"/>
          </p:cNvSpPr>
          <p:nvPr>
            <p:ph type="sldNum" sz="quarter" idx="13"/>
          </p:nvPr>
        </p:nvSpPr>
        <p:spPr/>
        <p:txBody>
          <a:bodyPr/>
          <a:lstStyle>
            <a:lvl1pPr>
              <a:defRPr>
                <a:solidFill>
                  <a:schemeClr val="tx1"/>
                </a:solidFill>
              </a:defRPr>
            </a:lvl1pPr>
          </a:lstStyle>
          <a:p>
            <a:pPr>
              <a:defRPr/>
            </a:pPr>
            <a:r>
              <a:rPr lang="da-DK" altLang="en-US"/>
              <a:t>Dias </a:t>
            </a:r>
            <a:fld id="{8DCB9789-7C4D-4374-849F-8EC1EFA8DB4A}" type="slidenum">
              <a:rPr lang="da-DK" altLang="en-US"/>
              <a:pPr>
                <a:defRPr/>
              </a:pPr>
              <a:t>‹nr.›</a:t>
            </a:fld>
            <a:endParaRPr lang="da-DK" altLang="en-US"/>
          </a:p>
        </p:txBody>
      </p:sp>
      <p:sp>
        <p:nvSpPr>
          <p:cNvPr id="15" name="Footer Placeholder 13"/>
          <p:cNvSpPr>
            <a:spLocks noGrp="1"/>
          </p:cNvSpPr>
          <p:nvPr>
            <p:ph type="ftr" sz="quarter" idx="14"/>
          </p:nvPr>
        </p:nvSpPr>
        <p:spPr/>
        <p:txBody>
          <a:bodyPr/>
          <a:lstStyle>
            <a:lvl1pPr>
              <a:defRPr/>
            </a:lvl1pPr>
          </a:lstStyle>
          <a:p>
            <a:pPr>
              <a:defRPr/>
            </a:pPr>
            <a:r>
              <a:rPr lang="da-DK"/>
              <a:t>Enhedens navn</a:t>
            </a:r>
          </a:p>
        </p:txBody>
      </p:sp>
    </p:spTree>
    <p:extLst>
      <p:ext uri="{BB962C8B-B14F-4D97-AF65-F5344CB8AC3E}">
        <p14:creationId xmlns:p14="http://schemas.microsoft.com/office/powerpoint/2010/main" val="2001276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Slide Number Placeholder 23"/>
          <p:cNvSpPr>
            <a:spLocks noGrp="1"/>
          </p:cNvSpPr>
          <p:nvPr>
            <p:ph type="sldNum" sz="quarter" idx="10"/>
          </p:nvPr>
        </p:nvSpPr>
        <p:spPr/>
        <p:txBody>
          <a:bodyPr/>
          <a:lstStyle>
            <a:lvl1pPr>
              <a:defRPr/>
            </a:lvl1pPr>
          </a:lstStyle>
          <a:p>
            <a:pPr>
              <a:defRPr/>
            </a:pPr>
            <a:r>
              <a:rPr lang="da-DK" altLang="en-US"/>
              <a:t>Dias </a:t>
            </a:r>
            <a:fld id="{0B7F8339-EFA9-4E8A-88A3-D133267065C8}" type="slidenum">
              <a:rPr lang="da-DK" altLang="en-US"/>
              <a:pPr>
                <a:defRPr/>
              </a:pPr>
              <a:t>‹nr.›</a:t>
            </a:fld>
            <a:endParaRPr lang="da-DK" altLang="en-US"/>
          </a:p>
        </p:txBody>
      </p:sp>
      <p:sp>
        <p:nvSpPr>
          <p:cNvPr id="4" name="Date Placeholder 19"/>
          <p:cNvSpPr>
            <a:spLocks noGrp="1"/>
          </p:cNvSpPr>
          <p:nvPr>
            <p:ph type="dt" sz="half" idx="11"/>
          </p:nvPr>
        </p:nvSpPr>
        <p:spPr/>
        <p:txBody>
          <a:bodyPr/>
          <a:lstStyle>
            <a:lvl1pPr>
              <a:defRPr/>
            </a:lvl1pPr>
          </a:lstStyle>
          <a:p>
            <a:pPr>
              <a:defRPr/>
            </a:pPr>
            <a:r>
              <a:rPr lang="da-DK"/>
              <a:t>Sted og dato</a:t>
            </a:r>
          </a:p>
        </p:txBody>
      </p:sp>
      <p:sp>
        <p:nvSpPr>
          <p:cNvPr id="5" name="Footer Placeholder 28"/>
          <p:cNvSpPr>
            <a:spLocks noGrp="1"/>
          </p:cNvSpPr>
          <p:nvPr>
            <p:ph type="ftr" sz="quarter" idx="12"/>
          </p:nvPr>
        </p:nvSpPr>
        <p:spPr>
          <a:ln/>
        </p:spPr>
        <p:txBody>
          <a:bodyPr/>
          <a:lstStyle>
            <a:lvl1pPr>
              <a:defRPr/>
            </a:lvl1pPr>
          </a:lstStyle>
          <a:p>
            <a:pPr>
              <a:defRPr/>
            </a:pPr>
            <a:r>
              <a:rPr lang="da-DK"/>
              <a:t>Enhedens navn</a:t>
            </a:r>
          </a:p>
        </p:txBody>
      </p:sp>
    </p:spTree>
    <p:extLst>
      <p:ext uri="{BB962C8B-B14F-4D97-AF65-F5344CB8AC3E}">
        <p14:creationId xmlns:p14="http://schemas.microsoft.com/office/powerpoint/2010/main" val="3974565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3"/>
          <p:cNvSpPr>
            <a:spLocks noGrp="1"/>
          </p:cNvSpPr>
          <p:nvPr>
            <p:ph type="sldNum" sz="quarter" idx="10"/>
          </p:nvPr>
        </p:nvSpPr>
        <p:spPr/>
        <p:txBody>
          <a:bodyPr/>
          <a:lstStyle>
            <a:lvl1pPr>
              <a:defRPr/>
            </a:lvl1pPr>
          </a:lstStyle>
          <a:p>
            <a:pPr>
              <a:defRPr/>
            </a:pPr>
            <a:r>
              <a:rPr lang="da-DK" altLang="en-US"/>
              <a:t>Dias </a:t>
            </a:r>
            <a:fld id="{8B62C4C0-8C10-4838-9A0B-281D2A1D7C61}" type="slidenum">
              <a:rPr lang="da-DK" altLang="en-US"/>
              <a:pPr>
                <a:defRPr/>
              </a:pPr>
              <a:t>‹nr.›</a:t>
            </a:fld>
            <a:endParaRPr lang="da-DK" altLang="en-US"/>
          </a:p>
        </p:txBody>
      </p:sp>
      <p:sp>
        <p:nvSpPr>
          <p:cNvPr id="3" name="Date Placeholder 19"/>
          <p:cNvSpPr>
            <a:spLocks noGrp="1"/>
          </p:cNvSpPr>
          <p:nvPr>
            <p:ph type="dt" sz="half" idx="11"/>
          </p:nvPr>
        </p:nvSpPr>
        <p:spPr/>
        <p:txBody>
          <a:bodyPr/>
          <a:lstStyle>
            <a:lvl1pPr>
              <a:defRPr/>
            </a:lvl1pPr>
          </a:lstStyle>
          <a:p>
            <a:pPr>
              <a:defRPr/>
            </a:pPr>
            <a:r>
              <a:rPr lang="da-DK"/>
              <a:t>Sted og dato</a:t>
            </a:r>
          </a:p>
        </p:txBody>
      </p:sp>
      <p:sp>
        <p:nvSpPr>
          <p:cNvPr id="4" name="Footer Placeholder 28"/>
          <p:cNvSpPr>
            <a:spLocks noGrp="1"/>
          </p:cNvSpPr>
          <p:nvPr>
            <p:ph type="ftr" sz="quarter" idx="12"/>
          </p:nvPr>
        </p:nvSpPr>
        <p:spPr>
          <a:ln/>
        </p:spPr>
        <p:txBody>
          <a:bodyPr/>
          <a:lstStyle>
            <a:lvl1pPr>
              <a:defRPr/>
            </a:lvl1pPr>
          </a:lstStyle>
          <a:p>
            <a:pPr>
              <a:defRPr/>
            </a:pPr>
            <a:r>
              <a:rPr lang="da-DK"/>
              <a:t>Enhedens navn</a:t>
            </a:r>
          </a:p>
        </p:txBody>
      </p:sp>
    </p:spTree>
    <p:extLst>
      <p:ext uri="{BB962C8B-B14F-4D97-AF65-F5344CB8AC3E}">
        <p14:creationId xmlns:p14="http://schemas.microsoft.com/office/powerpoint/2010/main" val="3048693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3D58A-A72B-41B2-A177-A26A1E277C6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C09DC0C-47AF-4A47-B64A-67847EE39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306E6F80-8D58-489D-854B-FFB3741E9D36}"/>
              </a:ext>
            </a:extLst>
          </p:cNvPr>
          <p:cNvSpPr>
            <a:spLocks noGrp="1"/>
          </p:cNvSpPr>
          <p:nvPr>
            <p:ph type="dt" sz="half" idx="10"/>
          </p:nvPr>
        </p:nvSpPr>
        <p:spPr/>
        <p:txBody>
          <a:bodyPr/>
          <a:lstStyle/>
          <a:p>
            <a:fld id="{A9CA8B1F-B0F0-430B-818E-CA744E0448D1}" type="datetimeFigureOut">
              <a:rPr lang="da-DK" smtClean="0"/>
              <a:t>13-12-2023</a:t>
            </a:fld>
            <a:endParaRPr lang="da-DK"/>
          </a:p>
        </p:txBody>
      </p:sp>
      <p:sp>
        <p:nvSpPr>
          <p:cNvPr id="5" name="Pladsholder til sidefod 4">
            <a:extLst>
              <a:ext uri="{FF2B5EF4-FFF2-40B4-BE49-F238E27FC236}">
                <a16:creationId xmlns:a16="http://schemas.microsoft.com/office/drawing/2014/main" id="{AAC09820-6AE2-48F5-8C74-2E0A075F20F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8037714-AC4B-4672-81B2-814A96393F06}"/>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328648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36BF2-3B4D-4E73-A59B-9B7D7D427A0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BA8CD6E-71BB-4F89-BB16-2D6FDDB72ECE}"/>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44767C3-C4F2-48FE-92F7-BB8E8DB3FBC0}"/>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378A016-E11E-4175-AA72-B74F49245E19}"/>
              </a:ext>
            </a:extLst>
          </p:cNvPr>
          <p:cNvSpPr>
            <a:spLocks noGrp="1"/>
          </p:cNvSpPr>
          <p:nvPr>
            <p:ph type="dt" sz="half" idx="10"/>
          </p:nvPr>
        </p:nvSpPr>
        <p:spPr/>
        <p:txBody>
          <a:bodyPr/>
          <a:lstStyle/>
          <a:p>
            <a:fld id="{A9CA8B1F-B0F0-430B-818E-CA744E0448D1}" type="datetimeFigureOut">
              <a:rPr lang="da-DK" smtClean="0"/>
              <a:t>13-12-2023</a:t>
            </a:fld>
            <a:endParaRPr lang="da-DK"/>
          </a:p>
        </p:txBody>
      </p:sp>
      <p:sp>
        <p:nvSpPr>
          <p:cNvPr id="6" name="Pladsholder til sidefod 5">
            <a:extLst>
              <a:ext uri="{FF2B5EF4-FFF2-40B4-BE49-F238E27FC236}">
                <a16:creationId xmlns:a16="http://schemas.microsoft.com/office/drawing/2014/main" id="{879FA9EF-6B9C-4971-BC80-BCBFC2775C0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0D27EDF-3330-4D87-A8A9-9A38E27C9727}"/>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3844754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B1A12-D987-4E44-93A3-C2F05477D66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1BCA359-B973-42E4-BA66-B598010EDC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1331BDF4-C285-4527-BE5B-5EACC253F842}"/>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71B96BB-6931-46FE-B69D-935C79F886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89A696F7-8FA7-40C7-9390-CA9614B9354C}"/>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554C0A7-7E19-45AF-A2B9-575607DA762D}"/>
              </a:ext>
            </a:extLst>
          </p:cNvPr>
          <p:cNvSpPr>
            <a:spLocks noGrp="1"/>
          </p:cNvSpPr>
          <p:nvPr>
            <p:ph type="dt" sz="half" idx="10"/>
          </p:nvPr>
        </p:nvSpPr>
        <p:spPr/>
        <p:txBody>
          <a:bodyPr/>
          <a:lstStyle/>
          <a:p>
            <a:fld id="{A9CA8B1F-B0F0-430B-818E-CA744E0448D1}" type="datetimeFigureOut">
              <a:rPr lang="da-DK" smtClean="0"/>
              <a:t>13-12-2023</a:t>
            </a:fld>
            <a:endParaRPr lang="da-DK"/>
          </a:p>
        </p:txBody>
      </p:sp>
      <p:sp>
        <p:nvSpPr>
          <p:cNvPr id="8" name="Pladsholder til sidefod 7">
            <a:extLst>
              <a:ext uri="{FF2B5EF4-FFF2-40B4-BE49-F238E27FC236}">
                <a16:creationId xmlns:a16="http://schemas.microsoft.com/office/drawing/2014/main" id="{887BC4DF-36A6-4304-80CC-81939D4F80C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75EE494-B70B-48C5-A084-E4754F9C821B}"/>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3012935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334D5-736B-4C27-AE69-5CDBF2B097C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A6C269C-5B0C-451A-809A-BC986B937424}"/>
              </a:ext>
            </a:extLst>
          </p:cNvPr>
          <p:cNvSpPr>
            <a:spLocks noGrp="1"/>
          </p:cNvSpPr>
          <p:nvPr>
            <p:ph type="dt" sz="half" idx="10"/>
          </p:nvPr>
        </p:nvSpPr>
        <p:spPr/>
        <p:txBody>
          <a:bodyPr/>
          <a:lstStyle/>
          <a:p>
            <a:fld id="{A9CA8B1F-B0F0-430B-818E-CA744E0448D1}" type="datetimeFigureOut">
              <a:rPr lang="da-DK" smtClean="0"/>
              <a:t>13-12-2023</a:t>
            </a:fld>
            <a:endParaRPr lang="da-DK"/>
          </a:p>
        </p:txBody>
      </p:sp>
      <p:sp>
        <p:nvSpPr>
          <p:cNvPr id="4" name="Pladsholder til sidefod 3">
            <a:extLst>
              <a:ext uri="{FF2B5EF4-FFF2-40B4-BE49-F238E27FC236}">
                <a16:creationId xmlns:a16="http://schemas.microsoft.com/office/drawing/2014/main" id="{A918A9E5-1511-4E9E-B877-E8B71C97D9C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A9D8467-CF14-407D-90DF-2EEDACF09EE9}"/>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176233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713F7AA-8340-421D-8235-1B38B979E1E6}"/>
              </a:ext>
            </a:extLst>
          </p:cNvPr>
          <p:cNvSpPr>
            <a:spLocks noGrp="1"/>
          </p:cNvSpPr>
          <p:nvPr>
            <p:ph type="dt" sz="half" idx="10"/>
          </p:nvPr>
        </p:nvSpPr>
        <p:spPr/>
        <p:txBody>
          <a:bodyPr/>
          <a:lstStyle/>
          <a:p>
            <a:fld id="{A9CA8B1F-B0F0-430B-818E-CA744E0448D1}" type="datetimeFigureOut">
              <a:rPr lang="da-DK" smtClean="0"/>
              <a:t>13-12-2023</a:t>
            </a:fld>
            <a:endParaRPr lang="da-DK"/>
          </a:p>
        </p:txBody>
      </p:sp>
      <p:sp>
        <p:nvSpPr>
          <p:cNvPr id="3" name="Pladsholder til sidefod 2">
            <a:extLst>
              <a:ext uri="{FF2B5EF4-FFF2-40B4-BE49-F238E27FC236}">
                <a16:creationId xmlns:a16="http://schemas.microsoft.com/office/drawing/2014/main" id="{A8E68AB4-BC11-4652-921D-6464833AF09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D53FF18-6CBE-4AD9-A63B-9B9A09AF83E7}"/>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749942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6EF473-9EAD-45A9-832C-07A0338CCCF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7909FE4-84CC-403C-BB79-22DA6039A5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EC03F35-58D0-4AB6-A8DE-7466EAC89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74446456-9F45-4192-A724-4931CE9A3717}"/>
              </a:ext>
            </a:extLst>
          </p:cNvPr>
          <p:cNvSpPr>
            <a:spLocks noGrp="1"/>
          </p:cNvSpPr>
          <p:nvPr>
            <p:ph type="dt" sz="half" idx="10"/>
          </p:nvPr>
        </p:nvSpPr>
        <p:spPr/>
        <p:txBody>
          <a:bodyPr/>
          <a:lstStyle/>
          <a:p>
            <a:fld id="{A9CA8B1F-B0F0-430B-818E-CA744E0448D1}" type="datetimeFigureOut">
              <a:rPr lang="da-DK" smtClean="0"/>
              <a:t>13-12-2023</a:t>
            </a:fld>
            <a:endParaRPr lang="da-DK"/>
          </a:p>
        </p:txBody>
      </p:sp>
      <p:sp>
        <p:nvSpPr>
          <p:cNvPr id="6" name="Pladsholder til sidefod 5">
            <a:extLst>
              <a:ext uri="{FF2B5EF4-FFF2-40B4-BE49-F238E27FC236}">
                <a16:creationId xmlns:a16="http://schemas.microsoft.com/office/drawing/2014/main" id="{9284E3CB-EE9B-42DF-A270-B1BA085C389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82A3217-6EF2-44B9-9131-20626651A706}"/>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3078111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FD6718-D8EA-45DD-BC36-EF138E4848B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12DA4C1-5BF6-4740-96F4-20885F196F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1DA31025-4A02-419C-8977-2F23A7F66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0D03EE96-79E2-4C83-98ED-4DB0EB2A571C}"/>
              </a:ext>
            </a:extLst>
          </p:cNvPr>
          <p:cNvSpPr>
            <a:spLocks noGrp="1"/>
          </p:cNvSpPr>
          <p:nvPr>
            <p:ph type="dt" sz="half" idx="10"/>
          </p:nvPr>
        </p:nvSpPr>
        <p:spPr/>
        <p:txBody>
          <a:bodyPr/>
          <a:lstStyle/>
          <a:p>
            <a:fld id="{A9CA8B1F-B0F0-430B-818E-CA744E0448D1}" type="datetimeFigureOut">
              <a:rPr lang="da-DK" smtClean="0"/>
              <a:t>13-12-2023</a:t>
            </a:fld>
            <a:endParaRPr lang="da-DK"/>
          </a:p>
        </p:txBody>
      </p:sp>
      <p:sp>
        <p:nvSpPr>
          <p:cNvPr id="6" name="Pladsholder til sidefod 5">
            <a:extLst>
              <a:ext uri="{FF2B5EF4-FFF2-40B4-BE49-F238E27FC236}">
                <a16:creationId xmlns:a16="http://schemas.microsoft.com/office/drawing/2014/main" id="{4F4F6D00-DBD8-44D6-8750-6713A644F2E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86E5A51-8613-4202-8D58-92D08C096811}"/>
              </a:ext>
            </a:extLst>
          </p:cNvPr>
          <p:cNvSpPr>
            <a:spLocks noGrp="1"/>
          </p:cNvSpPr>
          <p:nvPr>
            <p:ph type="sldNum" sz="quarter" idx="12"/>
          </p:nvPr>
        </p:nvSpPr>
        <p:spPr/>
        <p:txBody>
          <a:bodyPr/>
          <a:lstStyle/>
          <a:p>
            <a:fld id="{339785D4-17A2-4347-B6AC-3D60034FA25E}" type="slidenum">
              <a:rPr lang="da-DK" smtClean="0"/>
              <a:t>‹nr.›</a:t>
            </a:fld>
            <a:endParaRPr lang="da-DK"/>
          </a:p>
        </p:txBody>
      </p:sp>
    </p:spTree>
    <p:extLst>
      <p:ext uri="{BB962C8B-B14F-4D97-AF65-F5344CB8AC3E}">
        <p14:creationId xmlns:p14="http://schemas.microsoft.com/office/powerpoint/2010/main" val="3400954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7.png"/><Relationship Id="rId4" Type="http://schemas.openxmlformats.org/officeDocument/2006/relationships/slideLayout" Target="../slideLayouts/slideLayout23.xml"/><Relationship Id="rId9"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18FAE0B6-23A7-4745-B4CD-431BABB89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01321A9-EE30-4BD9-83A2-982A364458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0159865-4883-455E-8F7C-D2E22263B6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A8B1F-B0F0-430B-818E-CA744E0448D1}" type="datetimeFigureOut">
              <a:rPr lang="da-DK" smtClean="0"/>
              <a:t>13-12-2023</a:t>
            </a:fld>
            <a:endParaRPr lang="da-DK"/>
          </a:p>
        </p:txBody>
      </p:sp>
      <p:sp>
        <p:nvSpPr>
          <p:cNvPr id="5" name="Pladsholder til sidefod 4">
            <a:extLst>
              <a:ext uri="{FF2B5EF4-FFF2-40B4-BE49-F238E27FC236}">
                <a16:creationId xmlns:a16="http://schemas.microsoft.com/office/drawing/2014/main" id="{2A8B9782-051C-49FD-AC3A-3A8094F76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73878408-7348-429C-A44F-CEDB7763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9785D4-17A2-4347-B6AC-3D60034FA25E}" type="slidenum">
              <a:rPr lang="da-DK" smtClean="0"/>
              <a:t>‹nr.›</a:t>
            </a:fld>
            <a:endParaRPr lang="da-DK"/>
          </a:p>
        </p:txBody>
      </p:sp>
    </p:spTree>
    <p:extLst>
      <p:ext uri="{BB962C8B-B14F-4D97-AF65-F5344CB8AC3E}">
        <p14:creationId xmlns:p14="http://schemas.microsoft.com/office/powerpoint/2010/main" val="12012806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34" descr="top_dk_58"/>
          <p:cNvPicPr>
            <a:picLocks noChangeAspect="1" noChangeArrowheads="1"/>
          </p:cNvPicPr>
          <p:nvPr/>
        </p:nvPicPr>
        <p:blipFill>
          <a:blip r:embed="rId9">
            <a:extLst>
              <a:ext uri="{28A0092B-C50C-407E-A947-70E740481C1C}">
                <a14:useLocalDpi xmlns:a14="http://schemas.microsoft.com/office/drawing/2010/main" val="0"/>
              </a:ext>
            </a:extLst>
          </a:blip>
          <a:srcRect r="20377"/>
          <a:stretch>
            <a:fillRect/>
          </a:stretch>
        </p:blipFill>
        <p:spPr bwMode="auto">
          <a:xfrm>
            <a:off x="0" y="0"/>
            <a:ext cx="1219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2" descr="JURA_ppt_to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5573714"/>
            <a:ext cx="121920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Line 20"/>
          <p:cNvSpPr>
            <a:spLocks noChangeShapeType="1"/>
          </p:cNvSpPr>
          <p:nvPr/>
        </p:nvSpPr>
        <p:spPr bwMode="auto">
          <a:xfrm flipH="1">
            <a:off x="6351" y="6694488"/>
            <a:ext cx="12198349" cy="0"/>
          </a:xfrm>
          <a:prstGeom prst="line">
            <a:avLst/>
          </a:prstGeom>
          <a:noFill/>
          <a:ln w="9525">
            <a:solidFill>
              <a:srgbClr val="9E9632"/>
            </a:solidFill>
            <a:round/>
            <a:headEnd/>
            <a:tailEnd/>
          </a:ln>
          <a:extLst>
            <a:ext uri="{909E8E84-426E-40DD-AFC4-6F175D3DCCD1}">
              <a14:hiddenFill xmlns:a14="http://schemas.microsoft.com/office/drawing/2010/main">
                <a:noFill/>
              </a14:hiddenFill>
            </a:ext>
          </a:extLst>
        </p:spPr>
        <p:txBody>
          <a:bodyPr/>
          <a:lstStyle/>
          <a:p>
            <a:endParaRPr lang="da-DK" sz="1800"/>
          </a:p>
        </p:txBody>
      </p:sp>
      <p:sp>
        <p:nvSpPr>
          <p:cNvPr id="1029" name="Rectangle 21"/>
          <p:cNvSpPr>
            <a:spLocks noGrp="1" noChangeArrowheads="1"/>
          </p:cNvSpPr>
          <p:nvPr>
            <p:ph type="title"/>
          </p:nvPr>
        </p:nvSpPr>
        <p:spPr bwMode="auto">
          <a:xfrm>
            <a:off x="1390651" y="460376"/>
            <a:ext cx="8769349"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da-DK"/>
              <a:t>Klik for at redigere titeltypografi i masteren</a:t>
            </a:r>
          </a:p>
        </p:txBody>
      </p:sp>
      <p:sp>
        <p:nvSpPr>
          <p:cNvPr id="1030" name="Rectangle 22"/>
          <p:cNvSpPr>
            <a:spLocks noGrp="1" noChangeArrowheads="1"/>
          </p:cNvSpPr>
          <p:nvPr>
            <p:ph type="body" idx="1"/>
          </p:nvPr>
        </p:nvSpPr>
        <p:spPr bwMode="auto">
          <a:xfrm>
            <a:off x="1390651" y="1374776"/>
            <a:ext cx="8769349"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24" name="Slide Number Placeholder 23"/>
          <p:cNvSpPr>
            <a:spLocks noGrp="1"/>
          </p:cNvSpPr>
          <p:nvPr>
            <p:ph type="sldNum" sz="quarter" idx="4"/>
          </p:nvPr>
        </p:nvSpPr>
        <p:spPr>
          <a:xfrm>
            <a:off x="1392767" y="6508751"/>
            <a:ext cx="2844800" cy="144463"/>
          </a:xfrm>
          <a:prstGeom prst="rect">
            <a:avLst/>
          </a:prstGeom>
        </p:spPr>
        <p:txBody>
          <a:bodyPr vert="horz" wrap="square" lIns="0" tIns="0" rIns="0" bIns="0" numCol="1" anchor="t" anchorCtr="0" compatLnSpc="1">
            <a:prstTxWarp prst="textNoShape">
              <a:avLst/>
            </a:prstTxWarp>
          </a:bodyPr>
          <a:lstStyle>
            <a:lvl1pPr eaLnBrk="1" hangingPunct="1">
              <a:defRPr sz="900">
                <a:solidFill>
                  <a:srgbClr val="000000"/>
                </a:solidFill>
                <a:cs typeface="Arial" panose="020B0604020202020204" pitchFamily="34" charset="0"/>
              </a:defRPr>
            </a:lvl1pPr>
          </a:lstStyle>
          <a:p>
            <a:pPr>
              <a:defRPr/>
            </a:pPr>
            <a:r>
              <a:rPr lang="da-DK" altLang="en-US"/>
              <a:t>Dias </a:t>
            </a:r>
            <a:fld id="{16F65E66-BDBE-4D95-A7F7-CC6EE85F2A00}" type="slidenum">
              <a:rPr lang="da-DK" altLang="en-US"/>
              <a:pPr>
                <a:defRPr/>
              </a:pPr>
              <a:t>‹nr.›</a:t>
            </a:fld>
            <a:endParaRPr lang="da-DK" altLang="en-US"/>
          </a:p>
        </p:txBody>
      </p:sp>
      <p:sp>
        <p:nvSpPr>
          <p:cNvPr id="19" name="Date Placeholder 19"/>
          <p:cNvSpPr>
            <a:spLocks noGrp="1"/>
          </p:cNvSpPr>
          <p:nvPr>
            <p:ph type="dt" sz="half" idx="2"/>
          </p:nvPr>
        </p:nvSpPr>
        <p:spPr>
          <a:xfrm>
            <a:off x="1392767" y="6350001"/>
            <a:ext cx="8769351" cy="144463"/>
          </a:xfrm>
          <a:prstGeom prst="rect">
            <a:avLst/>
          </a:prstGeom>
        </p:spPr>
        <p:txBody>
          <a:bodyPr vert="horz" wrap="square" lIns="0" tIns="0" rIns="0" bIns="0" numCol="1" anchor="t" anchorCtr="0" compatLnSpc="1">
            <a:prstTxWarp prst="textNoShape">
              <a:avLst/>
            </a:prstTxWarp>
          </a:bodyPr>
          <a:lstStyle>
            <a:lvl1pPr eaLnBrk="1" hangingPunct="1">
              <a:defRPr sz="900">
                <a:solidFill>
                  <a:srgbClr val="000000"/>
                </a:solidFill>
                <a:latin typeface="Verdana" pitchFamily="-65" charset="0"/>
                <a:ea typeface="ＭＳ Ｐゴシック" pitchFamily="-65" charset="-128"/>
                <a:cs typeface="+mn-cs"/>
              </a:defRPr>
            </a:lvl1pPr>
          </a:lstStyle>
          <a:p>
            <a:pPr>
              <a:defRPr/>
            </a:pPr>
            <a:r>
              <a:rPr lang="da-DK"/>
              <a:t>Sted og dato</a:t>
            </a:r>
          </a:p>
        </p:txBody>
      </p:sp>
      <p:sp>
        <p:nvSpPr>
          <p:cNvPr id="21" name="Footer Placeholder 28"/>
          <p:cNvSpPr>
            <a:spLocks noGrp="1"/>
          </p:cNvSpPr>
          <p:nvPr>
            <p:ph type="ftr" sz="quarter" idx="3"/>
          </p:nvPr>
        </p:nvSpPr>
        <p:spPr bwMode="auto">
          <a:xfrm>
            <a:off x="3812117" y="-3175"/>
            <a:ext cx="8322733" cy="263525"/>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r" eaLnBrk="1" hangingPunct="1">
              <a:defRPr sz="1000">
                <a:solidFill>
                  <a:srgbClr val="F8F8F8"/>
                </a:solidFill>
                <a:latin typeface="Verdana" pitchFamily="-65" charset="0"/>
                <a:ea typeface="ＭＳ Ｐゴシック" pitchFamily="-65" charset="-128"/>
                <a:cs typeface="+mn-cs"/>
              </a:defRPr>
            </a:lvl1pPr>
          </a:lstStyle>
          <a:p>
            <a:pPr>
              <a:defRPr/>
            </a:pPr>
            <a:r>
              <a:rPr lang="da-DK"/>
              <a:t>Enhedens navn</a:t>
            </a:r>
          </a:p>
        </p:txBody>
      </p:sp>
    </p:spTree>
    <p:extLst>
      <p:ext uri="{BB962C8B-B14F-4D97-AF65-F5344CB8AC3E}">
        <p14:creationId xmlns:p14="http://schemas.microsoft.com/office/powerpoint/2010/main" val="332605983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hf hdr="0"/>
  <p:txStyles>
    <p:titleStyle>
      <a:lvl1pPr algn="l" rtl="0" eaLnBrk="0" fontAlgn="base" hangingPunct="0">
        <a:spcBef>
          <a:spcPct val="0"/>
        </a:spcBef>
        <a:spcAft>
          <a:spcPct val="0"/>
        </a:spcAft>
        <a:defRPr sz="2000">
          <a:solidFill>
            <a:schemeClr val="tx2"/>
          </a:solidFill>
          <a:latin typeface="+mj-lt"/>
          <a:ea typeface="ＭＳ Ｐゴシック" pitchFamily="-65" charset="-128"/>
          <a:cs typeface="+mj-cs"/>
        </a:defRPr>
      </a:lvl1pPr>
      <a:lvl2pPr algn="l" rtl="0" eaLnBrk="0" fontAlgn="base" hangingPunct="0">
        <a:spcBef>
          <a:spcPct val="0"/>
        </a:spcBef>
        <a:spcAft>
          <a:spcPct val="0"/>
        </a:spcAft>
        <a:defRPr sz="2000">
          <a:solidFill>
            <a:schemeClr val="tx2"/>
          </a:solidFill>
          <a:latin typeface="Verdana" pitchFamily="34" charset="0"/>
          <a:ea typeface="ＭＳ Ｐゴシック" pitchFamily="-65" charset="-128"/>
        </a:defRPr>
      </a:lvl2pPr>
      <a:lvl3pPr algn="l" rtl="0" eaLnBrk="0" fontAlgn="base" hangingPunct="0">
        <a:spcBef>
          <a:spcPct val="0"/>
        </a:spcBef>
        <a:spcAft>
          <a:spcPct val="0"/>
        </a:spcAft>
        <a:defRPr sz="2000">
          <a:solidFill>
            <a:schemeClr val="tx2"/>
          </a:solidFill>
          <a:latin typeface="Verdana" pitchFamily="34" charset="0"/>
          <a:ea typeface="ＭＳ Ｐゴシック" pitchFamily="-65" charset="-128"/>
        </a:defRPr>
      </a:lvl3pPr>
      <a:lvl4pPr algn="l" rtl="0" eaLnBrk="0" fontAlgn="base" hangingPunct="0">
        <a:spcBef>
          <a:spcPct val="0"/>
        </a:spcBef>
        <a:spcAft>
          <a:spcPct val="0"/>
        </a:spcAft>
        <a:defRPr sz="2000">
          <a:solidFill>
            <a:schemeClr val="tx2"/>
          </a:solidFill>
          <a:latin typeface="Verdana" pitchFamily="34" charset="0"/>
          <a:ea typeface="ＭＳ Ｐゴシック" pitchFamily="-65" charset="-128"/>
        </a:defRPr>
      </a:lvl4pPr>
      <a:lvl5pPr algn="l" rtl="0" eaLnBrk="0" fontAlgn="base" hangingPunct="0">
        <a:spcBef>
          <a:spcPct val="0"/>
        </a:spcBef>
        <a:spcAft>
          <a:spcPct val="0"/>
        </a:spcAft>
        <a:defRPr sz="2000">
          <a:solidFill>
            <a:schemeClr val="tx2"/>
          </a:solidFill>
          <a:latin typeface="Verdana" pitchFamily="34" charset="0"/>
          <a:ea typeface="ＭＳ Ｐゴシック" pitchFamily="-65" charset="-128"/>
        </a:defRPr>
      </a:lvl5pPr>
      <a:lvl6pPr marL="457200" algn="l" rtl="0" fontAlgn="base">
        <a:spcBef>
          <a:spcPct val="0"/>
        </a:spcBef>
        <a:spcAft>
          <a:spcPct val="0"/>
        </a:spcAft>
        <a:defRPr sz="2000">
          <a:solidFill>
            <a:schemeClr val="tx2"/>
          </a:solidFill>
          <a:latin typeface="Verdana" pitchFamily="34" charset="0"/>
        </a:defRPr>
      </a:lvl6pPr>
      <a:lvl7pPr marL="914400" algn="l" rtl="0" fontAlgn="base">
        <a:spcBef>
          <a:spcPct val="0"/>
        </a:spcBef>
        <a:spcAft>
          <a:spcPct val="0"/>
        </a:spcAft>
        <a:defRPr sz="2000">
          <a:solidFill>
            <a:schemeClr val="tx2"/>
          </a:solidFill>
          <a:latin typeface="Verdana" pitchFamily="34" charset="0"/>
        </a:defRPr>
      </a:lvl7pPr>
      <a:lvl8pPr marL="1371600" algn="l" rtl="0" fontAlgn="base">
        <a:spcBef>
          <a:spcPct val="0"/>
        </a:spcBef>
        <a:spcAft>
          <a:spcPct val="0"/>
        </a:spcAft>
        <a:defRPr sz="2000">
          <a:solidFill>
            <a:schemeClr val="tx2"/>
          </a:solidFill>
          <a:latin typeface="Verdana" pitchFamily="34" charset="0"/>
        </a:defRPr>
      </a:lvl8pPr>
      <a:lvl9pPr marL="1828800" algn="l" rtl="0" fontAlgn="base">
        <a:spcBef>
          <a:spcPct val="0"/>
        </a:spcBef>
        <a:spcAft>
          <a:spcPct val="0"/>
        </a:spcAft>
        <a:defRPr sz="2000">
          <a:solidFill>
            <a:schemeClr val="tx2"/>
          </a:solidFill>
          <a:latin typeface="Verdana" pitchFamily="34" charset="0"/>
        </a:defRPr>
      </a:lvl9pPr>
    </p:titleStyle>
    <p:bodyStyle>
      <a:lvl1pPr marL="342900" indent="-342900" algn="l" rtl="0" eaLnBrk="0" fontAlgn="base" hangingPunct="0">
        <a:spcBef>
          <a:spcPct val="20000"/>
        </a:spcBef>
        <a:spcAft>
          <a:spcPct val="0"/>
        </a:spcAft>
        <a:defRPr sz="1600">
          <a:solidFill>
            <a:srgbClr val="000000"/>
          </a:solidFill>
          <a:latin typeface="+mn-lt"/>
          <a:ea typeface="ＭＳ Ｐゴシック" pitchFamily="-65" charset="-128"/>
          <a:cs typeface="+mn-cs"/>
        </a:defRPr>
      </a:lvl1pPr>
      <a:lvl2pPr marL="825500" indent="-285750" algn="l" rtl="0" eaLnBrk="0" fontAlgn="base" hangingPunct="0">
        <a:spcBef>
          <a:spcPct val="20000"/>
        </a:spcBef>
        <a:spcAft>
          <a:spcPct val="0"/>
        </a:spcAft>
        <a:buChar char="•"/>
        <a:defRPr sz="1600">
          <a:solidFill>
            <a:srgbClr val="000000"/>
          </a:solidFill>
          <a:latin typeface="+mn-lt"/>
          <a:ea typeface="ＭＳ Ｐゴシック" pitchFamily="-65" charset="-128"/>
        </a:defRPr>
      </a:lvl2pPr>
      <a:lvl3pPr marL="1233488" indent="-228600" algn="l" rtl="0" eaLnBrk="0" fontAlgn="base" hangingPunct="0">
        <a:spcBef>
          <a:spcPct val="20000"/>
        </a:spcBef>
        <a:spcAft>
          <a:spcPct val="0"/>
        </a:spcAft>
        <a:buChar char="•"/>
        <a:defRPr sz="1600">
          <a:solidFill>
            <a:srgbClr val="000000"/>
          </a:solidFill>
          <a:latin typeface="+mn-lt"/>
          <a:ea typeface="ＭＳ Ｐゴシック" pitchFamily="-65" charset="-128"/>
        </a:defRPr>
      </a:lvl3pPr>
      <a:lvl4pPr marL="1641475" indent="-228600" algn="l" rtl="0" eaLnBrk="0" fontAlgn="base" hangingPunct="0">
        <a:spcBef>
          <a:spcPct val="20000"/>
        </a:spcBef>
        <a:spcAft>
          <a:spcPct val="0"/>
        </a:spcAft>
        <a:buChar char="•"/>
        <a:defRPr sz="1600">
          <a:solidFill>
            <a:srgbClr val="000000"/>
          </a:solidFill>
          <a:latin typeface="+mn-lt"/>
          <a:ea typeface="ＭＳ Ｐゴシック" pitchFamily="-65" charset="-128"/>
        </a:defRPr>
      </a:lvl4pPr>
      <a:lvl5pPr marL="2057400" indent="-228600" algn="l" rtl="0" eaLnBrk="0" fontAlgn="base" hangingPunct="0">
        <a:spcBef>
          <a:spcPct val="20000"/>
        </a:spcBef>
        <a:spcAft>
          <a:spcPct val="0"/>
        </a:spcAft>
        <a:buChar char="•"/>
        <a:defRPr sz="1600">
          <a:solidFill>
            <a:srgbClr val="000000"/>
          </a:solidFill>
          <a:latin typeface="+mn-lt"/>
          <a:ea typeface="ＭＳ Ｐゴシック" pitchFamily="-65" charset="-128"/>
        </a:defRPr>
      </a:lvl5pPr>
      <a:lvl6pPr marL="2514600" indent="-228600" algn="l" rtl="0" fontAlgn="base">
        <a:spcBef>
          <a:spcPct val="20000"/>
        </a:spcBef>
        <a:spcAft>
          <a:spcPct val="0"/>
        </a:spcAft>
        <a:buChar char="•"/>
        <a:defRPr sz="1600">
          <a:solidFill>
            <a:srgbClr val="000000"/>
          </a:solidFill>
          <a:latin typeface="+mn-lt"/>
        </a:defRPr>
      </a:lvl6pPr>
      <a:lvl7pPr marL="2971800" indent="-228600" algn="l" rtl="0" fontAlgn="base">
        <a:spcBef>
          <a:spcPct val="20000"/>
        </a:spcBef>
        <a:spcAft>
          <a:spcPct val="0"/>
        </a:spcAft>
        <a:buChar char="•"/>
        <a:defRPr sz="1600">
          <a:solidFill>
            <a:srgbClr val="000000"/>
          </a:solidFill>
          <a:latin typeface="+mn-lt"/>
        </a:defRPr>
      </a:lvl7pPr>
      <a:lvl8pPr marL="3429000" indent="-228600" algn="l" rtl="0" fontAlgn="base">
        <a:spcBef>
          <a:spcPct val="20000"/>
        </a:spcBef>
        <a:spcAft>
          <a:spcPct val="0"/>
        </a:spcAft>
        <a:buChar char="•"/>
        <a:defRPr sz="1600">
          <a:solidFill>
            <a:srgbClr val="000000"/>
          </a:solidFill>
          <a:latin typeface="+mn-lt"/>
        </a:defRPr>
      </a:lvl8pPr>
      <a:lvl9pPr marL="3886200" indent="-228600" algn="l" rtl="0" fontAlgn="base">
        <a:spcBef>
          <a:spcPct val="20000"/>
        </a:spcBef>
        <a:spcAft>
          <a:spcPct val="0"/>
        </a:spcAft>
        <a:buChar char="•"/>
        <a:defRPr sz="16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2.xml"/><Relationship Id="rId5" Type="http://schemas.openxmlformats.org/officeDocument/2006/relationships/image" Target="../media/image43.pn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3.xml"/><Relationship Id="rId5" Type="http://schemas.openxmlformats.org/officeDocument/2006/relationships/image" Target="../media/image45.png"/><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4.xml"/><Relationship Id="rId5" Type="http://schemas.openxmlformats.org/officeDocument/2006/relationships/image" Target="../media/image47.pn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6.xml"/><Relationship Id="rId5" Type="http://schemas.openxmlformats.org/officeDocument/2006/relationships/image" Target="../media/image52.png"/><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9.xml"/><Relationship Id="rId1" Type="http://schemas.openxmlformats.org/officeDocument/2006/relationships/tags" Target="../tags/tag7.xml"/><Relationship Id="rId5" Type="http://schemas.openxmlformats.org/officeDocument/2006/relationships/image" Target="../media/image54.pn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3.sv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58.jfi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3985E813-CA04-4D82-B7F6-BCE684753998}"/>
              </a:ext>
            </a:extLst>
          </p:cNvPr>
          <p:cNvSpPr>
            <a:spLocks/>
          </p:cNvSpPr>
          <p:nvPr/>
        </p:nvSpPr>
        <p:spPr bwMode="auto">
          <a:xfrm>
            <a:off x="929376" y="1063790"/>
            <a:ext cx="6897453" cy="936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6000" b="1" i="0" u="none" strike="noStrike" kern="1200" cap="none" spc="0" normalizeH="0" baseline="0" noProof="0" dirty="0">
                <a:ln>
                  <a:noFill/>
                </a:ln>
                <a:solidFill>
                  <a:prstClr val="white"/>
                </a:solidFill>
                <a:effectLst/>
                <a:uLnTx/>
                <a:uFillTx/>
                <a:latin typeface="Leelawadee" panose="020B0502040204020203" pitchFamily="34" charset="-34"/>
                <a:ea typeface="ＭＳ Ｐゴシック" charset="0"/>
                <a:cs typeface="Leelawadee" panose="020B0502040204020203" pitchFamily="34" charset="-34"/>
                <a:sym typeface="Neuzeit Office SR Pro" charset="0"/>
              </a:rPr>
              <a:t>Medlemsmøde den 12. december 2023 </a:t>
            </a:r>
            <a:endParaRPr kumimoji="0" lang="da-DK" sz="2800" b="1" i="0" u="none" strike="noStrike" kern="1200" cap="none" spc="0" normalizeH="0" baseline="0" noProof="0" dirty="0">
              <a:ln>
                <a:noFill/>
              </a:ln>
              <a:solidFill>
                <a:srgbClr val="C00000"/>
              </a:solidFill>
              <a:effectLst/>
              <a:uLnTx/>
              <a:uFillTx/>
              <a:latin typeface="Leelawadee" panose="020B0502040204020203" pitchFamily="34" charset="-34"/>
              <a:ea typeface="ＭＳ Ｐゴシック" charset="0"/>
              <a:cs typeface="Leelawadee" panose="020B0502040204020203" pitchFamily="34" charset="-34"/>
              <a:sym typeface="Helvetica Light" charset="0"/>
            </a:endParaRPr>
          </a:p>
        </p:txBody>
      </p:sp>
      <p:pic>
        <p:nvPicPr>
          <p:cNvPr id="3" name="Grafik 2">
            <a:extLst>
              <a:ext uri="{FF2B5EF4-FFF2-40B4-BE49-F238E27FC236}">
                <a16:creationId xmlns:a16="http://schemas.microsoft.com/office/drawing/2014/main" id="{32F3D2DA-8791-42DC-B2BF-528176DB3F31}"/>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9290"/>
          <a:stretch/>
        </p:blipFill>
        <p:spPr>
          <a:xfrm>
            <a:off x="8444204" y="108226"/>
            <a:ext cx="3558960" cy="361610"/>
          </a:xfrm>
          <a:prstGeom prst="rect">
            <a:avLst/>
          </a:prstGeom>
        </p:spPr>
      </p:pic>
      <p:cxnSp>
        <p:nvCxnSpPr>
          <p:cNvPr id="4" name="Lige forbindelse 3">
            <a:extLst>
              <a:ext uri="{FF2B5EF4-FFF2-40B4-BE49-F238E27FC236}">
                <a16:creationId xmlns:a16="http://schemas.microsoft.com/office/drawing/2014/main" id="{4F29570D-A9BE-476F-9CF0-BD7E0D8B9810}"/>
              </a:ext>
            </a:extLst>
          </p:cNvPr>
          <p:cNvCxnSpPr/>
          <p:nvPr/>
        </p:nvCxnSpPr>
        <p:spPr>
          <a:xfrm>
            <a:off x="1026368" y="1932247"/>
            <a:ext cx="793102" cy="0"/>
          </a:xfrm>
          <a:prstGeom prst="line">
            <a:avLst/>
          </a:prstGeom>
          <a:ln w="25400">
            <a:solidFill>
              <a:srgbClr val="7D9E66"/>
            </a:solidFill>
          </a:ln>
        </p:spPr>
        <p:style>
          <a:lnRef idx="1">
            <a:schemeClr val="accent1"/>
          </a:lnRef>
          <a:fillRef idx="0">
            <a:schemeClr val="accent1"/>
          </a:fillRef>
          <a:effectRef idx="0">
            <a:schemeClr val="accent1"/>
          </a:effectRef>
          <a:fontRef idx="minor">
            <a:schemeClr val="tx1"/>
          </a:fontRef>
        </p:style>
      </p:cxnSp>
      <p:sp>
        <p:nvSpPr>
          <p:cNvPr id="5" name="AutoShape 4">
            <a:extLst>
              <a:ext uri="{FF2B5EF4-FFF2-40B4-BE49-F238E27FC236}">
                <a16:creationId xmlns:a16="http://schemas.microsoft.com/office/drawing/2014/main" id="{2B3571EA-32BE-43F3-A5D1-A72C1E4D61DC}"/>
              </a:ext>
            </a:extLst>
          </p:cNvPr>
          <p:cNvSpPr>
            <a:spLocks/>
          </p:cNvSpPr>
          <p:nvPr/>
        </p:nvSpPr>
        <p:spPr bwMode="auto">
          <a:xfrm>
            <a:off x="5197877" y="1932247"/>
            <a:ext cx="2249252" cy="936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5000" b="0" i="0" u="none" strike="noStrike" kern="1200" cap="none" spc="0" normalizeH="0" baseline="0" noProof="0" dirty="0">
                <a:ln>
                  <a:noFill/>
                </a:ln>
                <a:solidFill>
                  <a:srgbClr val="C00000"/>
                </a:solidFill>
                <a:effectLst/>
                <a:uLnTx/>
                <a:uFillTx/>
                <a:latin typeface="Microsoft New Tai Lue (Overskrifter)"/>
                <a:ea typeface="ＭＳ Ｐゴシック" charset="0"/>
                <a:cs typeface="Times New Roman" panose="02020603050405020304" pitchFamily="18" charset="0"/>
                <a:sym typeface="Neuzeit Office SR Pro" charset="0"/>
              </a:rPr>
              <a:t> </a:t>
            </a:r>
            <a:endParaRPr kumimoji="0" lang="da-DK" sz="3000" b="1" i="0" u="none" strike="noStrike" kern="1200" cap="none" spc="0" normalizeH="0" baseline="0" noProof="0" dirty="0">
              <a:ln>
                <a:noFill/>
              </a:ln>
              <a:solidFill>
                <a:srgbClr val="C00000"/>
              </a:solidFill>
              <a:effectLst/>
              <a:uLnTx/>
              <a:uFillTx/>
              <a:latin typeface="Microsoft New Tai Lue (Overskrifter)"/>
              <a:ea typeface="ＭＳ Ｐゴシック" charset="0"/>
              <a:cs typeface="Times New Roman" panose="02020603050405020304" pitchFamily="18" charset="0"/>
              <a:sym typeface="Helvetica Light" charset="0"/>
            </a:endParaRPr>
          </a:p>
        </p:txBody>
      </p:sp>
      <p:cxnSp>
        <p:nvCxnSpPr>
          <p:cNvPr id="6" name="Lige forbindelse 5">
            <a:extLst>
              <a:ext uri="{FF2B5EF4-FFF2-40B4-BE49-F238E27FC236}">
                <a16:creationId xmlns:a16="http://schemas.microsoft.com/office/drawing/2014/main" id="{C72C98A3-E882-4232-A21E-91954FA38828}"/>
              </a:ext>
            </a:extLst>
          </p:cNvPr>
          <p:cNvCxnSpPr>
            <a:cxnSpLocks/>
          </p:cNvCxnSpPr>
          <p:nvPr/>
        </p:nvCxnSpPr>
        <p:spPr>
          <a:xfrm>
            <a:off x="-9832" y="6305550"/>
            <a:ext cx="9496732"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cxnSp>
        <p:nvCxnSpPr>
          <p:cNvPr id="7" name="Lige forbindelse 6">
            <a:extLst>
              <a:ext uri="{FF2B5EF4-FFF2-40B4-BE49-F238E27FC236}">
                <a16:creationId xmlns:a16="http://schemas.microsoft.com/office/drawing/2014/main" id="{92561342-FF35-46A5-B24E-4406A2D77F64}"/>
              </a:ext>
            </a:extLst>
          </p:cNvPr>
          <p:cNvCxnSpPr>
            <a:cxnSpLocks/>
          </p:cNvCxnSpPr>
          <p:nvPr/>
        </p:nvCxnSpPr>
        <p:spPr>
          <a:xfrm>
            <a:off x="2876243" y="552450"/>
            <a:ext cx="9315757"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sp>
        <p:nvSpPr>
          <p:cNvPr id="8" name="Tekstfelt 7">
            <a:extLst>
              <a:ext uri="{FF2B5EF4-FFF2-40B4-BE49-F238E27FC236}">
                <a16:creationId xmlns:a16="http://schemas.microsoft.com/office/drawing/2014/main" id="{6F16C851-5E6F-4F31-895E-AF4CFF3B3B17}"/>
              </a:ext>
            </a:extLst>
          </p:cNvPr>
          <p:cNvSpPr txBox="1"/>
          <p:nvPr/>
        </p:nvSpPr>
        <p:spPr>
          <a:xfrm>
            <a:off x="0" y="6474053"/>
            <a:ext cx="1566454" cy="215444"/>
          </a:xfrm>
          <a:prstGeom prst="rect">
            <a:avLst/>
          </a:prstGeom>
          <a:noFill/>
        </p:spPr>
        <p:txBody>
          <a:bodyPr wrap="none" rtlCol="0">
            <a:spAutoFit/>
          </a:bodyPr>
          <a:lstStyle/>
          <a:p>
            <a:r>
              <a:rPr lang="da-DK" sz="800" dirty="0">
                <a:solidFill>
                  <a:schemeClr val="bg1"/>
                </a:solidFill>
                <a:latin typeface="Leelawadee UI Semilight" panose="020B0402040204020203" pitchFamily="34" charset="-34"/>
                <a:cs typeface="Leelawadee UI Semilight" panose="020B0402040204020203" pitchFamily="34" charset="-34"/>
              </a:rPr>
              <a:t>Fotokredit: Unsplash/Alex </a:t>
            </a:r>
            <a:r>
              <a:rPr lang="da-DK" sz="800" dirty="0" err="1">
                <a:solidFill>
                  <a:schemeClr val="bg1"/>
                </a:solidFill>
                <a:latin typeface="Leelawadee UI Semilight" panose="020B0402040204020203" pitchFamily="34" charset="-34"/>
                <a:cs typeface="Leelawadee UI Semilight" panose="020B0402040204020203" pitchFamily="34" charset="-34"/>
              </a:rPr>
              <a:t>Litvin</a:t>
            </a:r>
            <a:endParaRPr lang="da-DK" sz="800" dirty="0">
              <a:solidFill>
                <a:schemeClr val="bg1"/>
              </a:solidFill>
              <a:latin typeface="Leelawadee UI Semilight" panose="020B0402040204020203" pitchFamily="34" charset="-34"/>
              <a:cs typeface="Leelawadee UI Semilight" panose="020B0402040204020203" pitchFamily="34" charset="-34"/>
            </a:endParaRPr>
          </a:p>
        </p:txBody>
      </p:sp>
    </p:spTree>
    <p:extLst>
      <p:ext uri="{BB962C8B-B14F-4D97-AF65-F5344CB8AC3E}">
        <p14:creationId xmlns:p14="http://schemas.microsoft.com/office/powerpoint/2010/main" val="2144655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4"/>
          </p:nvPr>
        </p:nvSpPr>
        <p:spPr>
          <a:xfrm>
            <a:off x="5137846" y="3833091"/>
            <a:ext cx="6333429" cy="1725226"/>
          </a:xfrm>
        </p:spPr>
        <p:txBody>
          <a:bodyPr/>
          <a:lstStyle/>
          <a:p>
            <a:pPr marL="0" indent="0" algn="ctr">
              <a:buNone/>
            </a:pPr>
            <a:r>
              <a:rPr lang="da-DK" dirty="0"/>
              <a:t>God jul og godt nytår</a:t>
            </a:r>
          </a:p>
        </p:txBody>
      </p:sp>
      <p:sp>
        <p:nvSpPr>
          <p:cNvPr id="3" name="Pladsholder til tekst 2"/>
          <p:cNvSpPr>
            <a:spLocks noGrp="1"/>
          </p:cNvSpPr>
          <p:nvPr>
            <p:ph type="body" sz="quarter" idx="13"/>
          </p:nvPr>
        </p:nvSpPr>
        <p:spPr/>
        <p:txBody>
          <a:bodyPr/>
          <a:lstStyle/>
          <a:p>
            <a:r>
              <a:rPr lang="da-DK" dirty="0"/>
              <a:t>Foto: Mira Sarah Altschul</a:t>
            </a:r>
          </a:p>
        </p:txBody>
      </p:sp>
      <p:pic>
        <p:nvPicPr>
          <p:cNvPr id="8" name="Pladsholder til billede 7"/>
          <p:cNvPicPr>
            <a:picLocks noGrp="1" noChangeAspect="1"/>
          </p:cNvPicPr>
          <p:nvPr>
            <p:ph type="pic" sz="quarter" idx="22"/>
          </p:nvPr>
        </p:nvPicPr>
        <p:blipFill>
          <a:blip r:embed="rId3" cstate="hqprint">
            <a:extLst>
              <a:ext uri="{28A0092B-C50C-407E-A947-70E740481C1C}">
                <a14:useLocalDpi xmlns:a14="http://schemas.microsoft.com/office/drawing/2010/main" val="0"/>
              </a:ext>
            </a:extLst>
          </a:blip>
          <a:srcRect t="4478" b="4478"/>
          <a:stretch>
            <a:fillRect/>
          </a:stretch>
        </p:blipFill>
        <p:spPr>
          <a:xfrm rot="5400000">
            <a:off x="-668338" y="1371600"/>
            <a:ext cx="6026151" cy="4114800"/>
          </a:xfrm>
        </p:spPr>
      </p:pic>
      <p:sp>
        <p:nvSpPr>
          <p:cNvPr id="5" name="Pladsholder til dato 4"/>
          <p:cNvSpPr>
            <a:spLocks noGrp="1"/>
          </p:cNvSpPr>
          <p:nvPr>
            <p:ph type="dt" sz="half" idx="10"/>
          </p:nvPr>
        </p:nvSpPr>
        <p:spPr/>
        <p:txBody>
          <a:bodyPr/>
          <a:lstStyle/>
          <a:p>
            <a:fld id="{80E6F8F2-8D60-4B22-B5E7-8A33AE6E2167}" type="datetime1">
              <a:rPr lang="da-DK" smtClean="0"/>
              <a:t>13-12-2023</a:t>
            </a:fld>
            <a:endParaRPr lang="da-DK" dirty="0"/>
          </a:p>
        </p:txBody>
      </p:sp>
      <p:sp>
        <p:nvSpPr>
          <p:cNvPr id="6" name="Pladsholder til slidenummer 5"/>
          <p:cNvSpPr>
            <a:spLocks noGrp="1"/>
          </p:cNvSpPr>
          <p:nvPr>
            <p:ph type="sldNum" sz="quarter" idx="12"/>
          </p:nvPr>
        </p:nvSpPr>
        <p:spPr/>
        <p:txBody>
          <a:bodyPr/>
          <a:lstStyle/>
          <a:p>
            <a:fld id="{24C8C45C-947F-4981-8B3F-4F32E973C901}" type="slidenum">
              <a:rPr lang="da-DK" smtClean="0"/>
              <a:pPr/>
              <a:t>10</a:t>
            </a:fld>
            <a:endParaRPr lang="da-DK" dirty="0"/>
          </a:p>
        </p:txBody>
      </p:sp>
      <p:sp>
        <p:nvSpPr>
          <p:cNvPr id="7" name="Titel 6"/>
          <p:cNvSpPr>
            <a:spLocks noGrp="1"/>
          </p:cNvSpPr>
          <p:nvPr>
            <p:ph type="title"/>
          </p:nvPr>
        </p:nvSpPr>
        <p:spPr>
          <a:xfrm>
            <a:off x="5137846" y="2160873"/>
            <a:ext cx="6333429" cy="970938"/>
          </a:xfrm>
        </p:spPr>
        <p:txBody>
          <a:bodyPr>
            <a:normAutofit fontScale="90000"/>
          </a:bodyPr>
          <a:lstStyle/>
          <a:p>
            <a:pPr algn="ctr"/>
            <a:r>
              <a:rPr lang="da-DK" dirty="0"/>
              <a:t>Tak for jeres opmærksomhed</a:t>
            </a:r>
          </a:p>
        </p:txBody>
      </p:sp>
      <p:pic>
        <p:nvPicPr>
          <p:cNvPr id="9" name="Billede 8">
            <a:extLst>
              <a:ext uri="{FF2B5EF4-FFF2-40B4-BE49-F238E27FC236}">
                <a16:creationId xmlns:a16="http://schemas.microsoft.com/office/drawing/2014/main" id="{15AEF85D-F4A3-CE99-1C80-4BD8581A8F3E}"/>
              </a:ext>
            </a:extLst>
          </p:cNvPr>
          <p:cNvPicPr>
            <a:picLocks noChangeAspect="1"/>
          </p:cNvPicPr>
          <p:nvPr/>
        </p:nvPicPr>
        <p:blipFill>
          <a:blip r:embed="rId4"/>
          <a:stretch>
            <a:fillRect/>
          </a:stretch>
        </p:blipFill>
        <p:spPr>
          <a:xfrm>
            <a:off x="3824" y="0"/>
            <a:ext cx="12184351" cy="6858000"/>
          </a:xfrm>
          <a:prstGeom prst="rect">
            <a:avLst/>
          </a:prstGeom>
        </p:spPr>
      </p:pic>
    </p:spTree>
    <p:extLst>
      <p:ext uri="{BB962C8B-B14F-4D97-AF65-F5344CB8AC3E}">
        <p14:creationId xmlns:p14="http://schemas.microsoft.com/office/powerpoint/2010/main" val="3291865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a:t>Tilbageblik på EU-ophavsretten 2023</a:t>
            </a:r>
          </a:p>
        </p:txBody>
      </p:sp>
      <p:sp>
        <p:nvSpPr>
          <p:cNvPr id="3" name="Pladsholder til tekst 2"/>
          <p:cNvSpPr>
            <a:spLocks noGrp="1"/>
          </p:cNvSpPr>
          <p:nvPr>
            <p:ph type="body" sz="quarter" idx="15"/>
          </p:nvPr>
        </p:nvSpPr>
        <p:spPr/>
        <p:txBody>
          <a:bodyPr/>
          <a:lstStyle/>
          <a:p>
            <a:r>
              <a:rPr lang="nb-NO" i="0" dirty="0"/>
              <a:t>Charlotte Mittet Høfler, Advokatfuldmægtig ved Gorrissen Federspiel</a:t>
            </a:r>
            <a:endParaRPr lang="da-DK" dirty="0"/>
          </a:p>
        </p:txBody>
      </p:sp>
      <p:sp>
        <p:nvSpPr>
          <p:cNvPr id="4" name="Pladsholder til tekst 3"/>
          <p:cNvSpPr>
            <a:spLocks noGrp="1"/>
          </p:cNvSpPr>
          <p:nvPr>
            <p:ph type="body" sz="quarter" idx="16"/>
          </p:nvPr>
        </p:nvSpPr>
        <p:spPr/>
        <p:txBody>
          <a:bodyPr/>
          <a:lstStyle/>
          <a:p>
            <a:r>
              <a:rPr lang="da-DK" dirty="0"/>
              <a:t>12. december 2023</a:t>
            </a:r>
          </a:p>
        </p:txBody>
      </p:sp>
      <p:pic>
        <p:nvPicPr>
          <p:cNvPr id="6" name="Billede 5">
            <a:extLst>
              <a:ext uri="{FF2B5EF4-FFF2-40B4-BE49-F238E27FC236}">
                <a16:creationId xmlns:a16="http://schemas.microsoft.com/office/drawing/2014/main" id="{44AE5E8F-EB3B-9CB9-310D-7F30A5065993}"/>
              </a:ext>
            </a:extLst>
          </p:cNvPr>
          <p:cNvPicPr>
            <a:picLocks noChangeAspect="1"/>
          </p:cNvPicPr>
          <p:nvPr/>
        </p:nvPicPr>
        <p:blipFill>
          <a:blip r:embed="rId3"/>
          <a:stretch>
            <a:fillRect/>
          </a:stretch>
        </p:blipFill>
        <p:spPr>
          <a:xfrm>
            <a:off x="0" y="16903"/>
            <a:ext cx="12192000" cy="6920609"/>
          </a:xfrm>
          <a:prstGeom prst="rect">
            <a:avLst/>
          </a:prstGeom>
        </p:spPr>
      </p:pic>
    </p:spTree>
    <p:extLst>
      <p:ext uri="{BB962C8B-B14F-4D97-AF65-F5344CB8AC3E}">
        <p14:creationId xmlns:p14="http://schemas.microsoft.com/office/powerpoint/2010/main" val="942079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753B3DE1-2247-C1B4-357C-845418C6CC01}"/>
              </a:ext>
            </a:extLst>
          </p:cNvPr>
          <p:cNvSpPr>
            <a:spLocks noGrp="1"/>
          </p:cNvSpPr>
          <p:nvPr>
            <p:ph idx="1"/>
          </p:nvPr>
        </p:nvSpPr>
        <p:spPr/>
        <p:txBody>
          <a:bodyPr/>
          <a:lstStyle/>
          <a:p>
            <a:pPr marL="0" indent="0">
              <a:buNone/>
            </a:pPr>
            <a:r>
              <a:rPr lang="da-DK" b="1" dirty="0"/>
              <a:t>Nye EU-domme om ophavsret:</a:t>
            </a:r>
          </a:p>
          <a:p>
            <a:pPr lvl="1"/>
            <a:r>
              <a:rPr lang="en-US" i="0" dirty="0">
                <a:effectLst/>
                <a:latin typeface="Georgia" panose="02040502050405020303" pitchFamily="18" charset="0"/>
                <a:ea typeface="Times New Roman" panose="02020603050405020304" pitchFamily="18" charset="0"/>
                <a:cs typeface="Times New Roman" panose="02020603050405020304" pitchFamily="18" charset="0"/>
              </a:rPr>
              <a:t>Blue Air Aviation </a:t>
            </a:r>
            <a:r>
              <a:rPr lang="en-US" dirty="0">
                <a:effectLst/>
                <a:latin typeface="Georgia" panose="02040502050405020303" pitchFamily="18" charset="0"/>
                <a:ea typeface="Times New Roman" panose="02020603050405020304" pitchFamily="18" charset="0"/>
                <a:cs typeface="Times New Roman" panose="02020603050405020304" pitchFamily="18" charset="0"/>
              </a:rPr>
              <a:t>(C-775/21 &amp; C-826/21)</a:t>
            </a:r>
          </a:p>
          <a:p>
            <a:pPr lvl="1"/>
            <a:r>
              <a:rPr lang="en-US" i="0" kern="0" dirty="0">
                <a:effectLst/>
                <a:latin typeface="Georgia" panose="02040502050405020303" pitchFamily="18" charset="0"/>
                <a:ea typeface="Times New Roman" panose="02020603050405020304" pitchFamily="18" charset="0"/>
                <a:cs typeface="Times New Roman" panose="02020603050405020304" pitchFamily="18" charset="0"/>
              </a:rPr>
              <a:t>Castorama Polska and </a:t>
            </a:r>
            <a:r>
              <a:rPr lang="en-US" i="0" kern="0" dirty="0" err="1">
                <a:effectLst/>
                <a:latin typeface="Georgia" panose="02040502050405020303" pitchFamily="18" charset="0"/>
                <a:ea typeface="Times New Roman" panose="02020603050405020304" pitchFamily="18" charset="0"/>
                <a:cs typeface="Times New Roman" panose="02020603050405020304" pitchFamily="18" charset="0"/>
              </a:rPr>
              <a:t>Knor</a:t>
            </a:r>
            <a:r>
              <a:rPr lang="en-US" kern="0" dirty="0">
                <a:effectLst/>
                <a:latin typeface="Georgia" panose="02040502050405020303" pitchFamily="18" charset="0"/>
                <a:ea typeface="Times New Roman" panose="02020603050405020304" pitchFamily="18" charset="0"/>
                <a:cs typeface="Times New Roman" panose="02020603050405020304" pitchFamily="18" charset="0"/>
              </a:rPr>
              <a:t> (C-628/21)</a:t>
            </a:r>
          </a:p>
          <a:p>
            <a:pPr lvl="1"/>
            <a:r>
              <a:rPr lang="en-US" i="0" dirty="0">
                <a:effectLst/>
                <a:latin typeface="Georgia" panose="02040502050405020303" pitchFamily="18" charset="0"/>
                <a:ea typeface="Times New Roman" panose="02020603050405020304" pitchFamily="18" charset="0"/>
                <a:cs typeface="Times New Roman" panose="02020603050405020304" pitchFamily="18" charset="0"/>
              </a:rPr>
              <a:t>AKM </a:t>
            </a:r>
            <a:r>
              <a:rPr lang="en-US" i="0" dirty="0" err="1">
                <a:effectLst/>
                <a:latin typeface="Georgia" panose="02040502050405020303" pitchFamily="18" charset="0"/>
                <a:ea typeface="Times New Roman" panose="02020603050405020304" pitchFamily="18" charset="0"/>
                <a:cs typeface="Times New Roman" panose="02020603050405020304" pitchFamily="18" charset="0"/>
              </a:rPr>
              <a:t>Fourniture</a:t>
            </a:r>
            <a:r>
              <a:rPr lang="en-US" i="0" dirty="0">
                <a:effectLst/>
                <a:latin typeface="Georgia" panose="02040502050405020303" pitchFamily="18" charset="0"/>
                <a:ea typeface="Times New Roman" panose="02020603050405020304" pitchFamily="18" charset="0"/>
                <a:cs typeface="Times New Roman" panose="02020603050405020304" pitchFamily="18" charset="0"/>
              </a:rPr>
              <a:t> de </a:t>
            </a:r>
            <a:r>
              <a:rPr lang="en-US" i="0" dirty="0" err="1">
                <a:effectLst/>
                <a:latin typeface="Georgia" panose="02040502050405020303" pitchFamily="18" charset="0"/>
                <a:ea typeface="Times New Roman" panose="02020603050405020304" pitchFamily="18" charset="0"/>
                <a:cs typeface="Times New Roman" panose="02020603050405020304" pitchFamily="18" charset="0"/>
              </a:rPr>
              <a:t>bouguests</a:t>
            </a:r>
            <a:r>
              <a:rPr lang="en-US" i="0" dirty="0">
                <a:effectLst/>
                <a:latin typeface="Georgia" panose="02040502050405020303" pitchFamily="18" charset="0"/>
                <a:ea typeface="Times New Roman" panose="02020603050405020304" pitchFamily="18" charset="0"/>
                <a:cs typeface="Times New Roman" panose="02020603050405020304" pitchFamily="18" charset="0"/>
              </a:rPr>
              <a:t> </a:t>
            </a:r>
            <a:r>
              <a:rPr lang="en-US" i="0" dirty="0" err="1">
                <a:effectLst/>
                <a:latin typeface="Georgia" panose="02040502050405020303" pitchFamily="18" charset="0"/>
                <a:ea typeface="Times New Roman" panose="02020603050405020304" pitchFamily="18" charset="0"/>
                <a:cs typeface="Times New Roman" panose="02020603050405020304" pitchFamily="18" charset="0"/>
              </a:rPr>
              <a:t>satellitaries</a:t>
            </a:r>
            <a:r>
              <a:rPr lang="en-US" i="0" dirty="0">
                <a:effectLst/>
                <a:latin typeface="Georgia" panose="02040502050405020303" pitchFamily="18" charset="0"/>
                <a:ea typeface="Times New Roman" panose="02020603050405020304" pitchFamily="18" charset="0"/>
                <a:cs typeface="Times New Roman" panose="02020603050405020304" pitchFamily="18" charset="0"/>
              </a:rPr>
              <a:t> </a:t>
            </a:r>
            <a:r>
              <a:rPr lang="en-US" i="0" dirty="0" err="1">
                <a:effectLst/>
                <a:latin typeface="Georgia" panose="02040502050405020303" pitchFamily="18" charset="0"/>
                <a:ea typeface="Times New Roman" panose="02020603050405020304" pitchFamily="18" charset="0"/>
                <a:cs typeface="Times New Roman" panose="02020603050405020304" pitchFamily="18" charset="0"/>
              </a:rPr>
              <a:t>en</a:t>
            </a:r>
            <a:r>
              <a:rPr lang="en-US" i="0" dirty="0">
                <a:effectLst/>
                <a:latin typeface="Georgia" panose="02040502050405020303" pitchFamily="18" charset="0"/>
                <a:ea typeface="Times New Roman" panose="02020603050405020304" pitchFamily="18" charset="0"/>
                <a:cs typeface="Times New Roman" panose="02020603050405020304" pitchFamily="18" charset="0"/>
              </a:rPr>
              <a:t> </a:t>
            </a:r>
            <a:r>
              <a:rPr lang="en-US" i="0" dirty="0" err="1">
                <a:effectLst/>
                <a:latin typeface="Georgia" panose="02040502050405020303" pitchFamily="18" charset="0"/>
                <a:ea typeface="Times New Roman" panose="02020603050405020304" pitchFamily="18" charset="0"/>
                <a:cs typeface="Times New Roman" panose="02020603050405020304" pitchFamily="18" charset="0"/>
              </a:rPr>
              <a:t>Autriche</a:t>
            </a:r>
            <a:r>
              <a:rPr lang="en-US" i="0" dirty="0">
                <a:effectLst/>
                <a:latin typeface="Georgia" panose="02040502050405020303" pitchFamily="18" charset="0"/>
                <a:ea typeface="Times New Roman" panose="02020603050405020304" pitchFamily="18" charset="0"/>
                <a:cs typeface="Times New Roman" panose="02020603050405020304" pitchFamily="18" charset="0"/>
              </a:rPr>
              <a:t> </a:t>
            </a:r>
            <a:r>
              <a:rPr lang="en-US" dirty="0">
                <a:effectLst/>
                <a:latin typeface="Georgia" panose="02040502050405020303" pitchFamily="18" charset="0"/>
                <a:ea typeface="Times New Roman" panose="02020603050405020304" pitchFamily="18" charset="0"/>
                <a:cs typeface="Times New Roman" panose="02020603050405020304" pitchFamily="18" charset="0"/>
              </a:rPr>
              <a:t>(C-290/2</a:t>
            </a:r>
            <a:r>
              <a:rPr lang="en-US" dirty="0">
                <a:ea typeface="Times New Roman" panose="02020603050405020304" pitchFamily="18" charset="0"/>
                <a:cs typeface="Times New Roman" panose="02020603050405020304" pitchFamily="18" charset="0"/>
              </a:rPr>
              <a:t>1)</a:t>
            </a:r>
            <a:endParaRPr lang="da-DK" i="0" dirty="0">
              <a:effectLst/>
              <a:latin typeface="Georgia" panose="02040502050405020303" pitchFamily="18" charset="0"/>
              <a:ea typeface="Times New Roman" panose="02020603050405020304" pitchFamily="18" charset="0"/>
              <a:cs typeface="Times New Roman" panose="02020603050405020304" pitchFamily="18" charset="0"/>
            </a:endParaRPr>
          </a:p>
          <a:p>
            <a:pPr lvl="1"/>
            <a:r>
              <a:rPr lang="da-DK" i="0" dirty="0" err="1">
                <a:effectLst/>
                <a:latin typeface="Georgia" panose="02040502050405020303" pitchFamily="18" charset="0"/>
                <a:ea typeface="Times New Roman" panose="02020603050405020304" pitchFamily="18" charset="0"/>
                <a:cs typeface="Times New Roman" panose="02020603050405020304" pitchFamily="18" charset="0"/>
              </a:rPr>
              <a:t>Ocilion</a:t>
            </a:r>
            <a:r>
              <a:rPr lang="da-DK" i="0" dirty="0">
                <a:effectLst/>
                <a:latin typeface="Georgia" panose="02040502050405020303" pitchFamily="18" charset="0"/>
                <a:ea typeface="Times New Roman" panose="02020603050405020304" pitchFamily="18" charset="0"/>
                <a:cs typeface="Times New Roman" panose="02020603050405020304" pitchFamily="18" charset="0"/>
              </a:rPr>
              <a:t> IPTV Technologies </a:t>
            </a:r>
            <a:r>
              <a:rPr lang="da-DK" dirty="0">
                <a:effectLst/>
                <a:latin typeface="Georgia" panose="02040502050405020303" pitchFamily="18" charset="0"/>
                <a:ea typeface="Times New Roman" panose="02020603050405020304" pitchFamily="18" charset="0"/>
                <a:cs typeface="Times New Roman" panose="02020603050405020304" pitchFamily="18" charset="0"/>
              </a:rPr>
              <a:t>(C-426/21)</a:t>
            </a:r>
          </a:p>
          <a:p>
            <a:pPr lvl="1"/>
            <a:r>
              <a:rPr lang="en-US" i="0" dirty="0" err="1">
                <a:effectLst/>
                <a:latin typeface="Georgia" panose="02040502050405020303" pitchFamily="18" charset="0"/>
                <a:ea typeface="Times New Roman" panose="02020603050405020304" pitchFamily="18" charset="0"/>
                <a:cs typeface="Times New Roman" panose="02020603050405020304" pitchFamily="18" charset="0"/>
              </a:rPr>
              <a:t>Seven.One</a:t>
            </a:r>
            <a:r>
              <a:rPr lang="en-US" i="0" dirty="0">
                <a:effectLst/>
                <a:latin typeface="Georgia" panose="02040502050405020303" pitchFamily="18" charset="0"/>
                <a:ea typeface="Times New Roman" panose="02020603050405020304" pitchFamily="18" charset="0"/>
                <a:cs typeface="Times New Roman" panose="02020603050405020304" pitchFamily="18" charset="0"/>
              </a:rPr>
              <a:t> Entertainment Group GmbH </a:t>
            </a:r>
            <a:r>
              <a:rPr lang="en-US" dirty="0">
                <a:effectLst/>
                <a:latin typeface="Georgia" panose="02040502050405020303" pitchFamily="18" charset="0"/>
                <a:ea typeface="Times New Roman" panose="02020603050405020304" pitchFamily="18" charset="0"/>
                <a:cs typeface="Times New Roman" panose="02020603050405020304" pitchFamily="18" charset="0"/>
              </a:rPr>
              <a:t>(C-260/22)</a:t>
            </a:r>
            <a:endParaRPr lang="da-DK" dirty="0">
              <a:effectLst/>
              <a:latin typeface="Georgia" panose="02040502050405020303" pitchFamily="18" charset="0"/>
              <a:ea typeface="Times New Roman" panose="02020603050405020304" pitchFamily="18" charset="0"/>
              <a:cs typeface="Times New Roman" panose="02020603050405020304" pitchFamily="18" charset="0"/>
            </a:endParaRPr>
          </a:p>
          <a:p>
            <a:pPr lvl="1"/>
            <a:r>
              <a:rPr lang="da-DK" i="0" dirty="0">
                <a:effectLst/>
                <a:latin typeface="Georgia" panose="02040502050405020303" pitchFamily="18" charset="0"/>
                <a:ea typeface="Times New Roman" panose="02020603050405020304" pitchFamily="18" charset="0"/>
                <a:cs typeface="Times New Roman" panose="02020603050405020304" pitchFamily="18" charset="0"/>
              </a:rPr>
              <a:t>Telia Finland </a:t>
            </a:r>
            <a:r>
              <a:rPr lang="da-DK" dirty="0">
                <a:effectLst/>
                <a:latin typeface="Georgia" panose="02040502050405020303" pitchFamily="18" charset="0"/>
                <a:ea typeface="Times New Roman" panose="02020603050405020304" pitchFamily="18" charset="0"/>
                <a:cs typeface="Times New Roman" panose="02020603050405020304" pitchFamily="18" charset="0"/>
              </a:rPr>
              <a:t>(C-201/22)</a:t>
            </a:r>
          </a:p>
          <a:p>
            <a:pPr marL="0" indent="0">
              <a:buNone/>
            </a:pPr>
            <a:endParaRPr lang="da-DK" dirty="0"/>
          </a:p>
          <a:p>
            <a:pPr marL="0" indent="0">
              <a:buNone/>
            </a:pPr>
            <a:r>
              <a:rPr lang="da-DK" b="1" dirty="0"/>
              <a:t>Et blik ud i fremtiden: </a:t>
            </a:r>
          </a:p>
          <a:p>
            <a:pPr lvl="1"/>
            <a:r>
              <a:rPr lang="da-DK" dirty="0"/>
              <a:t>Sag anlagt af tysk domstol om fortolkningen af “pastiche” </a:t>
            </a:r>
          </a:p>
          <a:p>
            <a:pPr lvl="1"/>
            <a:r>
              <a:rPr lang="da-DK" dirty="0"/>
              <a:t>Kommende AI </a:t>
            </a:r>
            <a:r>
              <a:rPr lang="da-DK" dirty="0" err="1"/>
              <a:t>Act</a:t>
            </a:r>
            <a:r>
              <a:rPr lang="da-DK" dirty="0"/>
              <a:t> og dens indflydelse på ophavsretten</a:t>
            </a:r>
          </a:p>
        </p:txBody>
      </p:sp>
      <p:sp>
        <p:nvSpPr>
          <p:cNvPr id="3" name="Titel 2">
            <a:extLst>
              <a:ext uri="{FF2B5EF4-FFF2-40B4-BE49-F238E27FC236}">
                <a16:creationId xmlns:a16="http://schemas.microsoft.com/office/drawing/2014/main" id="{189A884E-823C-A720-0458-E5ACB2A3D25F}"/>
              </a:ext>
            </a:extLst>
          </p:cNvPr>
          <p:cNvSpPr>
            <a:spLocks noGrp="1"/>
          </p:cNvSpPr>
          <p:nvPr>
            <p:ph type="title"/>
          </p:nvPr>
        </p:nvSpPr>
        <p:spPr/>
        <p:txBody>
          <a:bodyPr/>
          <a:lstStyle/>
          <a:p>
            <a:r>
              <a:rPr lang="da-DK" dirty="0"/>
              <a:t>Agenda</a:t>
            </a:r>
            <a:r>
              <a:rPr lang="da-DK" dirty="0">
                <a:solidFill>
                  <a:srgbClr val="000000"/>
                </a:solidFill>
                <a:latin typeface="Georgia" panose="02040502050405020303" pitchFamily="18" charset="0"/>
                <a:ea typeface="Times New Roman" panose="02020603050405020304" pitchFamily="18" charset="0"/>
                <a:cs typeface="Gautami" panose="020B0502040204020203" pitchFamily="34" charset="0"/>
              </a:rPr>
              <a:t/>
            </a:r>
            <a:br>
              <a:rPr lang="da-DK" dirty="0">
                <a:solidFill>
                  <a:srgbClr val="000000"/>
                </a:solidFill>
                <a:latin typeface="Georgia" panose="02040502050405020303" pitchFamily="18" charset="0"/>
                <a:ea typeface="Times New Roman" panose="02020603050405020304" pitchFamily="18" charset="0"/>
                <a:cs typeface="Gautami" panose="020B0502040204020203" pitchFamily="34" charset="0"/>
              </a:rPr>
            </a:br>
            <a:r>
              <a:rPr lang="da-DK" dirty="0"/>
              <a:t> </a:t>
            </a:r>
          </a:p>
        </p:txBody>
      </p:sp>
      <p:sp>
        <p:nvSpPr>
          <p:cNvPr id="5" name="Pladsholder til slidenummer 4">
            <a:extLst>
              <a:ext uri="{FF2B5EF4-FFF2-40B4-BE49-F238E27FC236}">
                <a16:creationId xmlns:a16="http://schemas.microsoft.com/office/drawing/2014/main" id="{B11CD883-156E-ED8B-A100-6041E0C00B70}"/>
              </a:ext>
            </a:extLst>
          </p:cNvPr>
          <p:cNvSpPr>
            <a:spLocks noGrp="1"/>
          </p:cNvSpPr>
          <p:nvPr>
            <p:ph type="sldNum" sz="quarter" idx="4"/>
          </p:nvPr>
        </p:nvSpPr>
        <p:spPr/>
        <p:txBody>
          <a:bodyPr/>
          <a:lstStyle/>
          <a:p>
            <a:fld id="{442FF435-88A1-4134-B518-CAD9A3AB1E43}" type="slidenum">
              <a:rPr lang="da-DK" smtClean="0"/>
              <a:pPr/>
              <a:t>12</a:t>
            </a:fld>
            <a:endParaRPr lang="da-DK" dirty="0"/>
          </a:p>
        </p:txBody>
      </p:sp>
      <p:pic>
        <p:nvPicPr>
          <p:cNvPr id="8" name="Billede 7">
            <a:extLst>
              <a:ext uri="{FF2B5EF4-FFF2-40B4-BE49-F238E27FC236}">
                <a16:creationId xmlns:a16="http://schemas.microsoft.com/office/drawing/2014/main" id="{7E2DA212-8D4A-EA40-B84A-834B5E8E5063}"/>
              </a:ext>
            </a:extLst>
          </p:cNvPr>
          <p:cNvPicPr>
            <a:picLocks noChangeAspect="1"/>
          </p:cNvPicPr>
          <p:nvPr/>
        </p:nvPicPr>
        <p:blipFill>
          <a:blip r:embed="rId3"/>
          <a:stretch>
            <a:fillRect/>
          </a:stretch>
        </p:blipFill>
        <p:spPr>
          <a:xfrm>
            <a:off x="0" y="-6770"/>
            <a:ext cx="12192001" cy="6871540"/>
          </a:xfrm>
          <a:prstGeom prst="rect">
            <a:avLst/>
          </a:prstGeom>
        </p:spPr>
      </p:pic>
    </p:spTree>
    <p:extLst>
      <p:ext uri="{BB962C8B-B14F-4D97-AF65-F5344CB8AC3E}">
        <p14:creationId xmlns:p14="http://schemas.microsoft.com/office/powerpoint/2010/main" val="1353335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C43942A2-375C-47DE-5BF7-2E977EA372BF}"/>
              </a:ext>
            </a:extLst>
          </p:cNvPr>
          <p:cNvSpPr>
            <a:spLocks noGrp="1"/>
          </p:cNvSpPr>
          <p:nvPr>
            <p:ph idx="1"/>
          </p:nvPr>
        </p:nvSpPr>
        <p:spPr>
          <a:xfrm>
            <a:off x="4439872" y="1294448"/>
            <a:ext cx="6957698" cy="4617000"/>
          </a:xfrm>
        </p:spPr>
        <p:txBody>
          <a:bodyPr/>
          <a:lstStyle/>
          <a:p>
            <a:pPr marL="202500" lvl="1" indent="0">
              <a:buNone/>
            </a:pPr>
            <a:endParaRPr lang="da-DK" i="0" kern="0" dirty="0">
              <a:ea typeface="Times New Roman" panose="02020603050405020304" pitchFamily="18" charset="0"/>
              <a:cs typeface="Times New Roman" panose="02020603050405020304" pitchFamily="18" charset="0"/>
            </a:endParaRPr>
          </a:p>
          <a:p>
            <a:pPr marL="202500" lvl="1" indent="0">
              <a:buNone/>
            </a:pPr>
            <a:r>
              <a:rPr lang="en-US" b="1" dirty="0">
                <a:effectLst/>
                <a:latin typeface="Georgia" panose="02040502050405020303" pitchFamily="18" charset="0"/>
                <a:ea typeface="Times New Roman" panose="02020603050405020304" pitchFamily="18" charset="0"/>
                <a:cs typeface="Times New Roman" panose="02020603050405020304" pitchFamily="18" charset="0"/>
              </a:rPr>
              <a:t>Blue Air Aviation </a:t>
            </a:r>
            <a:r>
              <a:rPr lang="en-US" dirty="0">
                <a:effectLst/>
                <a:latin typeface="Georgia" panose="02040502050405020303" pitchFamily="18" charset="0"/>
                <a:ea typeface="Times New Roman" panose="02020603050405020304" pitchFamily="18" charset="0"/>
                <a:cs typeface="Times New Roman" panose="02020603050405020304" pitchFamily="18" charset="0"/>
              </a:rPr>
              <a:t>(C-775/21 &amp; C-826/21 </a:t>
            </a:r>
            <a:r>
              <a:rPr lang="en-US" dirty="0" err="1">
                <a:effectLst/>
                <a:latin typeface="Georgia" panose="02040502050405020303" pitchFamily="18" charset="0"/>
                <a:ea typeface="Times New Roman" panose="02020603050405020304" pitchFamily="18" charset="0"/>
                <a:cs typeface="Times New Roman" panose="02020603050405020304" pitchFamily="18" charset="0"/>
              </a:rPr>
              <a:t>afsagt</a:t>
            </a:r>
            <a:r>
              <a:rPr lang="en-US" dirty="0">
                <a:effectLst/>
                <a:latin typeface="Georgia" panose="02040502050405020303" pitchFamily="18" charset="0"/>
                <a:ea typeface="Times New Roman" panose="02020603050405020304" pitchFamily="18" charset="0"/>
                <a:cs typeface="Times New Roman" panose="02020603050405020304" pitchFamily="18" charset="0"/>
              </a:rPr>
              <a:t> den 20. </a:t>
            </a:r>
            <a:r>
              <a:rPr lang="en-US" dirty="0" err="1">
                <a:ea typeface="Times New Roman" panose="02020603050405020304" pitchFamily="18" charset="0"/>
                <a:cs typeface="Times New Roman" panose="02020603050405020304" pitchFamily="18" charset="0"/>
              </a:rPr>
              <a:t>a</a:t>
            </a:r>
            <a:r>
              <a:rPr lang="en-US" dirty="0" err="1">
                <a:effectLst/>
                <a:latin typeface="Georgia" panose="02040502050405020303" pitchFamily="18" charset="0"/>
                <a:ea typeface="Times New Roman" panose="02020603050405020304" pitchFamily="18" charset="0"/>
                <a:cs typeface="Times New Roman" panose="02020603050405020304" pitchFamily="18" charset="0"/>
              </a:rPr>
              <a:t>pril</a:t>
            </a:r>
            <a:r>
              <a:rPr lang="en-US" dirty="0">
                <a:effectLst/>
                <a:latin typeface="Georgia" panose="02040502050405020303" pitchFamily="18" charset="0"/>
                <a:ea typeface="Times New Roman" panose="02020603050405020304" pitchFamily="18" charset="0"/>
                <a:cs typeface="Times New Roman" panose="02020603050405020304" pitchFamily="18" charset="0"/>
              </a:rPr>
              <a:t> 2023)</a:t>
            </a:r>
          </a:p>
          <a:p>
            <a:pPr lvl="1"/>
            <a:r>
              <a:rPr lang="da-DK" i="0" dirty="0">
                <a:ea typeface="Times New Roman" panose="02020603050405020304" pitchFamily="18" charset="0"/>
                <a:cs typeface="Times New Roman" panose="02020603050405020304" pitchFamily="18" charset="0"/>
              </a:rPr>
              <a:t>Omhandlede hvorvidt afspilning af musikværker i hhv. et tog og et fly udgør overføring til almenheden.</a:t>
            </a:r>
          </a:p>
          <a:p>
            <a:pPr lvl="1"/>
            <a:r>
              <a:rPr lang="da-DK" i="0" dirty="0">
                <a:ea typeface="Times New Roman" panose="02020603050405020304" pitchFamily="18" charset="0"/>
                <a:cs typeface="Times New Roman" panose="02020603050405020304" pitchFamily="18" charset="0"/>
              </a:rPr>
              <a:t>EU-Domstolen fastslog, at udsendelse af et musikværk som baggrundsmusik udgør overføring til almenheden. EU-Domstolen fastslog desuden, at den omstændighed, at der ombord på et transportmiddel findes et højttaleranlæg, og efter omstændighederne, software, ikke i sig selv udgør overføring til almenheden. </a:t>
            </a:r>
            <a:endParaRPr lang="da-DK" sz="1500" dirty="0">
              <a:ea typeface="Times New Roman" panose="02020603050405020304" pitchFamily="18" charset="0"/>
              <a:cs typeface="Times New Roman" panose="02020603050405020304" pitchFamily="18" charset="0"/>
            </a:endParaRPr>
          </a:p>
          <a:p>
            <a:pPr marL="0" indent="0">
              <a:buNone/>
            </a:pPr>
            <a:endParaRPr lang="da-DK" dirty="0"/>
          </a:p>
          <a:p>
            <a:pPr marL="0" indent="0">
              <a:buNone/>
            </a:pPr>
            <a:endParaRPr lang="da-DK" dirty="0"/>
          </a:p>
          <a:p>
            <a:pPr marL="0" indent="0">
              <a:buNone/>
            </a:pPr>
            <a:endParaRPr lang="da-DK" dirty="0"/>
          </a:p>
          <a:p>
            <a:endParaRPr lang="da-DK" dirty="0"/>
          </a:p>
          <a:p>
            <a:pPr marL="0" indent="0">
              <a:buNone/>
            </a:pPr>
            <a:endParaRPr lang="da-DK" dirty="0"/>
          </a:p>
        </p:txBody>
      </p:sp>
      <p:sp>
        <p:nvSpPr>
          <p:cNvPr id="3" name="Titel 2">
            <a:extLst>
              <a:ext uri="{FF2B5EF4-FFF2-40B4-BE49-F238E27FC236}">
                <a16:creationId xmlns:a16="http://schemas.microsoft.com/office/drawing/2014/main" id="{AD027F15-395A-1849-6233-85BA6D5FD349}"/>
              </a:ext>
            </a:extLst>
          </p:cNvPr>
          <p:cNvSpPr>
            <a:spLocks noGrp="1"/>
          </p:cNvSpPr>
          <p:nvPr>
            <p:ph type="title"/>
          </p:nvPr>
        </p:nvSpPr>
        <p:spPr>
          <a:xfrm>
            <a:off x="378000" y="388716"/>
            <a:ext cx="11286000" cy="1026000"/>
          </a:xfrm>
        </p:spPr>
        <p:txBody>
          <a:bodyPr/>
          <a:lstStyle/>
          <a:p>
            <a:r>
              <a:rPr lang="da-DK" dirty="0"/>
              <a:t>Nye EU-domme (I)</a:t>
            </a:r>
          </a:p>
        </p:txBody>
      </p:sp>
      <p:sp>
        <p:nvSpPr>
          <p:cNvPr id="5" name="Pladsholder til slidenummer 4">
            <a:extLst>
              <a:ext uri="{FF2B5EF4-FFF2-40B4-BE49-F238E27FC236}">
                <a16:creationId xmlns:a16="http://schemas.microsoft.com/office/drawing/2014/main" id="{28BBDE5C-696F-6A72-CF76-DA05D29F7496}"/>
              </a:ext>
            </a:extLst>
          </p:cNvPr>
          <p:cNvSpPr>
            <a:spLocks noGrp="1"/>
          </p:cNvSpPr>
          <p:nvPr>
            <p:ph type="sldNum" sz="quarter" idx="4"/>
          </p:nvPr>
        </p:nvSpPr>
        <p:spPr/>
        <p:txBody>
          <a:bodyPr/>
          <a:lstStyle/>
          <a:p>
            <a:fld id="{442FF435-88A1-4134-B518-CAD9A3AB1E43}" type="slidenum">
              <a:rPr lang="da-DK" smtClean="0"/>
              <a:pPr/>
              <a:t>13</a:t>
            </a:fld>
            <a:endParaRPr lang="da-DK" dirty="0"/>
          </a:p>
        </p:txBody>
      </p:sp>
      <p:pic>
        <p:nvPicPr>
          <p:cNvPr id="4" name="Picture Placeholder 1">
            <a:extLst>
              <a:ext uri="{FF2B5EF4-FFF2-40B4-BE49-F238E27FC236}">
                <a16:creationId xmlns:a16="http://schemas.microsoft.com/office/drawing/2014/main" id="{2619F4CA-4D06-851D-0930-80BE0EA7B92C}"/>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t="3802" b="3802"/>
          <a:stretch/>
        </p:blipFill>
        <p:spPr>
          <a:xfrm>
            <a:off x="378000" y="1294447"/>
            <a:ext cx="3795442" cy="4888553"/>
          </a:xfrm>
          <a:prstGeom prst="rect">
            <a:avLst/>
          </a:prstGeom>
        </p:spPr>
      </p:pic>
      <p:pic>
        <p:nvPicPr>
          <p:cNvPr id="9" name="Billede 8">
            <a:extLst>
              <a:ext uri="{FF2B5EF4-FFF2-40B4-BE49-F238E27FC236}">
                <a16:creationId xmlns:a16="http://schemas.microsoft.com/office/drawing/2014/main" id="{D1BCF365-13F4-AC60-A6F7-7E1D4DA44FFA}"/>
              </a:ext>
            </a:extLst>
          </p:cNvPr>
          <p:cNvPicPr>
            <a:picLocks noChangeAspect="1"/>
          </p:cNvPicPr>
          <p:nvPr/>
        </p:nvPicPr>
        <p:blipFill rotWithShape="1">
          <a:blip r:embed="rId5"/>
          <a:srcRect r="625"/>
          <a:stretch/>
        </p:blipFill>
        <p:spPr>
          <a:xfrm>
            <a:off x="0" y="12988"/>
            <a:ext cx="12192000" cy="6832023"/>
          </a:xfrm>
          <a:prstGeom prst="rect">
            <a:avLst/>
          </a:prstGeom>
        </p:spPr>
      </p:pic>
    </p:spTree>
    <p:extLst>
      <p:ext uri="{BB962C8B-B14F-4D97-AF65-F5344CB8AC3E}">
        <p14:creationId xmlns:p14="http://schemas.microsoft.com/office/powerpoint/2010/main" val="3925613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69D5B88-BD27-0CC0-7069-2EBC96733A9D}"/>
              </a:ext>
            </a:extLst>
          </p:cNvPr>
          <p:cNvSpPr>
            <a:spLocks noGrp="1"/>
          </p:cNvSpPr>
          <p:nvPr>
            <p:ph idx="1"/>
          </p:nvPr>
        </p:nvSpPr>
        <p:spPr>
          <a:xfrm>
            <a:off x="378000" y="1404000"/>
            <a:ext cx="5963991" cy="4617000"/>
          </a:xfrm>
        </p:spPr>
        <p:txBody>
          <a:bodyPr/>
          <a:lstStyle/>
          <a:p>
            <a:pPr marL="202500" lvl="1" indent="0">
              <a:buNone/>
            </a:pPr>
            <a:r>
              <a:rPr lang="en-US" b="1" kern="0" dirty="0">
                <a:latin typeface="Georgia" panose="02040502050405020303" pitchFamily="18" charset="0"/>
                <a:ea typeface="Times New Roman" panose="02020603050405020304" pitchFamily="18" charset="0"/>
                <a:cs typeface="Times New Roman" panose="02020603050405020304" pitchFamily="18" charset="0"/>
              </a:rPr>
              <a:t>Castorama Polska and </a:t>
            </a:r>
            <a:r>
              <a:rPr lang="en-US" b="1" kern="0" dirty="0" err="1">
                <a:latin typeface="Georgia" panose="02040502050405020303" pitchFamily="18" charset="0"/>
                <a:ea typeface="Times New Roman" panose="02020603050405020304" pitchFamily="18" charset="0"/>
                <a:cs typeface="Times New Roman" panose="02020603050405020304" pitchFamily="18" charset="0"/>
              </a:rPr>
              <a:t>Knor</a:t>
            </a:r>
            <a:r>
              <a:rPr lang="en-US" b="1" kern="0" dirty="0">
                <a:latin typeface="Georgia" panose="02040502050405020303" pitchFamily="18" charset="0"/>
                <a:ea typeface="Times New Roman" panose="02020603050405020304" pitchFamily="18" charset="0"/>
                <a:cs typeface="Times New Roman" panose="02020603050405020304" pitchFamily="18" charset="0"/>
              </a:rPr>
              <a:t> </a:t>
            </a:r>
            <a:r>
              <a:rPr lang="en-US" kern="0" dirty="0">
                <a:latin typeface="Georgia" panose="02040502050405020303" pitchFamily="18" charset="0"/>
                <a:ea typeface="Times New Roman" panose="02020603050405020304" pitchFamily="18" charset="0"/>
                <a:cs typeface="Times New Roman" panose="02020603050405020304" pitchFamily="18" charset="0"/>
              </a:rPr>
              <a:t>(C-628/21 </a:t>
            </a:r>
            <a:r>
              <a:rPr lang="en-US" kern="0" dirty="0" err="1">
                <a:latin typeface="Georgia" panose="02040502050405020303" pitchFamily="18" charset="0"/>
                <a:ea typeface="Times New Roman" panose="02020603050405020304" pitchFamily="18" charset="0"/>
                <a:cs typeface="Times New Roman" panose="02020603050405020304" pitchFamily="18" charset="0"/>
              </a:rPr>
              <a:t>afsagt</a:t>
            </a:r>
            <a:r>
              <a:rPr lang="en-US" kern="0" dirty="0">
                <a:latin typeface="Georgia" panose="02040502050405020303" pitchFamily="18" charset="0"/>
                <a:ea typeface="Times New Roman" panose="02020603050405020304" pitchFamily="18" charset="0"/>
                <a:cs typeface="Times New Roman" panose="02020603050405020304" pitchFamily="18" charset="0"/>
              </a:rPr>
              <a:t> den 27. </a:t>
            </a:r>
            <a:r>
              <a:rPr lang="en-US" kern="0" dirty="0" err="1">
                <a:latin typeface="Georgia" panose="02040502050405020303" pitchFamily="18" charset="0"/>
                <a:ea typeface="Times New Roman" panose="02020603050405020304" pitchFamily="18" charset="0"/>
                <a:cs typeface="Times New Roman" panose="02020603050405020304" pitchFamily="18" charset="0"/>
              </a:rPr>
              <a:t>april</a:t>
            </a:r>
            <a:r>
              <a:rPr lang="en-US" kern="0" dirty="0">
                <a:latin typeface="Georgia" panose="02040502050405020303" pitchFamily="18" charset="0"/>
                <a:ea typeface="Times New Roman" panose="02020603050405020304" pitchFamily="18" charset="0"/>
                <a:cs typeface="Times New Roman" panose="02020603050405020304" pitchFamily="18" charset="0"/>
              </a:rPr>
              <a:t> 2023)</a:t>
            </a:r>
          </a:p>
          <a:p>
            <a:pPr lvl="1"/>
            <a:r>
              <a:rPr lang="da-DK" kern="0" dirty="0">
                <a:ea typeface="Times New Roman" panose="02020603050405020304" pitchFamily="18" charset="0"/>
                <a:cs typeface="Times New Roman" panose="02020603050405020304" pitchFamily="18" charset="0"/>
              </a:rPr>
              <a:t>En person mente at have ophavsret til billeder (‘enkle grafiske udformninger’). </a:t>
            </a:r>
            <a:r>
              <a:rPr lang="da-DK" kern="0" dirty="0">
                <a:latin typeface="Georgia" panose="02040502050405020303" pitchFamily="18" charset="0"/>
                <a:ea typeface="Times New Roman" panose="02020603050405020304" pitchFamily="18" charset="0"/>
                <a:cs typeface="Times New Roman" panose="02020603050405020304" pitchFamily="18" charset="0"/>
              </a:rPr>
              <a:t>Spørgsmålet var, om</a:t>
            </a:r>
            <a:r>
              <a:rPr lang="da-DK" kern="0" dirty="0">
                <a:ea typeface="Times New Roman" panose="02020603050405020304" pitchFamily="18" charset="0"/>
                <a:cs typeface="Times New Roman" panose="02020603050405020304" pitchFamily="18" charset="0"/>
              </a:rPr>
              <a:t> personen kunne påberåbe sig artikel 8 i retshåndhævelsesdirektivet om udlevering af oplysninger. </a:t>
            </a:r>
            <a:endParaRPr lang="da-DK" kern="0" dirty="0">
              <a:latin typeface="Georgia" panose="02040502050405020303" pitchFamily="18" charset="0"/>
              <a:ea typeface="Times New Roman" panose="02020603050405020304" pitchFamily="18" charset="0"/>
              <a:cs typeface="Times New Roman" panose="02020603050405020304" pitchFamily="18" charset="0"/>
            </a:endParaRPr>
          </a:p>
          <a:p>
            <a:pPr lvl="1"/>
            <a:r>
              <a:rPr lang="da-DK" kern="0" dirty="0">
                <a:latin typeface="Georgia" panose="02040502050405020303" pitchFamily="18" charset="0"/>
                <a:ea typeface="Times New Roman" panose="02020603050405020304" pitchFamily="18" charset="0"/>
                <a:cs typeface="Times New Roman" panose="02020603050405020304" pitchFamily="18" charset="0"/>
              </a:rPr>
              <a:t>EU-Domstolen fastslog, at en rekvirent skal fremlægge alt bevismateriale, som er rimeligt tilgængeligt, så retsinstansen med tilstrækkelig stor sikkerhed kan fastslå, at rekvirenten er indehaver af denne rettighed, ved at fremlægge tilstrækkelige beviser med hensyn til rettighedens art og eventuelle særskilte formaliteter, der finder anvendelse</a:t>
            </a:r>
            <a:r>
              <a:rPr lang="da-DK" kern="0" dirty="0">
                <a:ea typeface="Times New Roman" panose="02020603050405020304" pitchFamily="18" charset="0"/>
                <a:cs typeface="Times New Roman" panose="02020603050405020304" pitchFamily="18" charset="0"/>
              </a:rPr>
              <a:t>. </a:t>
            </a:r>
          </a:p>
          <a:p>
            <a:endParaRPr lang="da-DK" dirty="0"/>
          </a:p>
        </p:txBody>
      </p:sp>
      <p:sp>
        <p:nvSpPr>
          <p:cNvPr id="3" name="Titel 2">
            <a:extLst>
              <a:ext uri="{FF2B5EF4-FFF2-40B4-BE49-F238E27FC236}">
                <a16:creationId xmlns:a16="http://schemas.microsoft.com/office/drawing/2014/main" id="{2B2D310F-51FF-D900-5EE7-214AA9524B6D}"/>
              </a:ext>
            </a:extLst>
          </p:cNvPr>
          <p:cNvSpPr>
            <a:spLocks noGrp="1"/>
          </p:cNvSpPr>
          <p:nvPr>
            <p:ph type="title"/>
          </p:nvPr>
        </p:nvSpPr>
        <p:spPr/>
        <p:txBody>
          <a:bodyPr/>
          <a:lstStyle/>
          <a:p>
            <a:r>
              <a:rPr lang="da-DK" dirty="0"/>
              <a:t>Nye EU-domme (II)</a:t>
            </a:r>
          </a:p>
        </p:txBody>
      </p:sp>
      <p:sp>
        <p:nvSpPr>
          <p:cNvPr id="5" name="Pladsholder til slidenummer 4">
            <a:extLst>
              <a:ext uri="{FF2B5EF4-FFF2-40B4-BE49-F238E27FC236}">
                <a16:creationId xmlns:a16="http://schemas.microsoft.com/office/drawing/2014/main" id="{8D339517-66FA-6C96-CDA6-A6C9C078CE30}"/>
              </a:ext>
            </a:extLst>
          </p:cNvPr>
          <p:cNvSpPr>
            <a:spLocks noGrp="1"/>
          </p:cNvSpPr>
          <p:nvPr>
            <p:ph type="sldNum" sz="quarter" idx="4"/>
          </p:nvPr>
        </p:nvSpPr>
        <p:spPr/>
        <p:txBody>
          <a:bodyPr/>
          <a:lstStyle/>
          <a:p>
            <a:fld id="{442FF435-88A1-4134-B518-CAD9A3AB1E43}" type="slidenum">
              <a:rPr lang="da-DK" smtClean="0"/>
              <a:pPr/>
              <a:t>14</a:t>
            </a:fld>
            <a:endParaRPr lang="da-DK" dirty="0"/>
          </a:p>
        </p:txBody>
      </p:sp>
      <p:pic>
        <p:nvPicPr>
          <p:cNvPr id="6" name="Picture 5">
            <a:extLst>
              <a:ext uri="{FF2B5EF4-FFF2-40B4-BE49-F238E27FC236}">
                <a16:creationId xmlns:a16="http://schemas.microsoft.com/office/drawing/2014/main" id="{0D0F9F4B-646B-4D29-7895-8B7DCD7BEF09}"/>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30717" r="26845"/>
          <a:stretch/>
        </p:blipFill>
        <p:spPr>
          <a:xfrm>
            <a:off x="7150309" y="573348"/>
            <a:ext cx="4409597" cy="5841852"/>
          </a:xfrm>
          <a:prstGeom prst="rect">
            <a:avLst/>
          </a:prstGeom>
        </p:spPr>
      </p:pic>
      <p:pic>
        <p:nvPicPr>
          <p:cNvPr id="9" name="Billede 8">
            <a:extLst>
              <a:ext uri="{FF2B5EF4-FFF2-40B4-BE49-F238E27FC236}">
                <a16:creationId xmlns:a16="http://schemas.microsoft.com/office/drawing/2014/main" id="{EACEE15E-B435-CCFE-486A-57E6911EF7DD}"/>
              </a:ext>
            </a:extLst>
          </p:cNvPr>
          <p:cNvPicPr>
            <a:picLocks noChangeAspect="1"/>
          </p:cNvPicPr>
          <p:nvPr/>
        </p:nvPicPr>
        <p:blipFill>
          <a:blip r:embed="rId5"/>
          <a:stretch>
            <a:fillRect/>
          </a:stretch>
        </p:blipFill>
        <p:spPr>
          <a:xfrm>
            <a:off x="0" y="1356"/>
            <a:ext cx="12192000" cy="6855288"/>
          </a:xfrm>
          <a:prstGeom prst="rect">
            <a:avLst/>
          </a:prstGeom>
        </p:spPr>
      </p:pic>
    </p:spTree>
    <p:extLst>
      <p:ext uri="{BB962C8B-B14F-4D97-AF65-F5344CB8AC3E}">
        <p14:creationId xmlns:p14="http://schemas.microsoft.com/office/powerpoint/2010/main" val="3680133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C43942A2-375C-47DE-5BF7-2E977EA372BF}"/>
              </a:ext>
            </a:extLst>
          </p:cNvPr>
          <p:cNvSpPr>
            <a:spLocks noGrp="1"/>
          </p:cNvSpPr>
          <p:nvPr>
            <p:ph idx="1"/>
          </p:nvPr>
        </p:nvSpPr>
        <p:spPr>
          <a:xfrm>
            <a:off x="190300" y="1192987"/>
            <a:ext cx="6419992" cy="4642286"/>
          </a:xfrm>
        </p:spPr>
        <p:txBody>
          <a:bodyPr/>
          <a:lstStyle/>
          <a:p>
            <a:pPr marL="202500" lvl="1" indent="0">
              <a:buNone/>
            </a:pPr>
            <a:endParaRPr lang="da-DK" dirty="0">
              <a:effectLst/>
              <a:latin typeface="Georgia" panose="02040502050405020303" pitchFamily="18" charset="0"/>
              <a:ea typeface="Times New Roman" panose="02020603050405020304" pitchFamily="18" charset="0"/>
              <a:cs typeface="Times New Roman" panose="02020603050405020304" pitchFamily="18" charset="0"/>
            </a:endParaRPr>
          </a:p>
          <a:p>
            <a:pPr marL="202500" lvl="1" indent="0">
              <a:buNone/>
            </a:pPr>
            <a:r>
              <a:rPr lang="en-US" b="1" dirty="0">
                <a:effectLst/>
                <a:latin typeface="Georgia" panose="02040502050405020303" pitchFamily="18" charset="0"/>
                <a:ea typeface="Times New Roman" panose="02020603050405020304" pitchFamily="18" charset="0"/>
                <a:cs typeface="Times New Roman" panose="02020603050405020304" pitchFamily="18" charset="0"/>
              </a:rPr>
              <a:t>AKM </a:t>
            </a:r>
            <a:r>
              <a:rPr lang="en-US" b="1" dirty="0" err="1">
                <a:effectLst/>
                <a:latin typeface="Georgia" panose="02040502050405020303" pitchFamily="18" charset="0"/>
                <a:ea typeface="Times New Roman" panose="02020603050405020304" pitchFamily="18" charset="0"/>
                <a:cs typeface="Times New Roman" panose="02020603050405020304" pitchFamily="18" charset="0"/>
              </a:rPr>
              <a:t>Fourniture</a:t>
            </a:r>
            <a:r>
              <a:rPr lang="en-US" b="1" dirty="0">
                <a:effectLst/>
                <a:latin typeface="Georgia" panose="02040502050405020303" pitchFamily="18" charset="0"/>
                <a:ea typeface="Times New Roman" panose="02020603050405020304" pitchFamily="18" charset="0"/>
                <a:cs typeface="Times New Roman" panose="02020603050405020304" pitchFamily="18" charset="0"/>
              </a:rPr>
              <a:t> de </a:t>
            </a:r>
            <a:r>
              <a:rPr lang="en-US" b="1" dirty="0" err="1">
                <a:effectLst/>
                <a:latin typeface="Georgia" panose="02040502050405020303" pitchFamily="18" charset="0"/>
                <a:ea typeface="Times New Roman" panose="02020603050405020304" pitchFamily="18" charset="0"/>
                <a:cs typeface="Times New Roman" panose="02020603050405020304" pitchFamily="18" charset="0"/>
              </a:rPr>
              <a:t>bouguests</a:t>
            </a:r>
            <a:r>
              <a:rPr lang="en-US" b="1" dirty="0">
                <a:effectLst/>
                <a:latin typeface="Georgia" panose="02040502050405020303" pitchFamily="18" charset="0"/>
                <a:ea typeface="Times New Roman" panose="02020603050405020304" pitchFamily="18" charset="0"/>
                <a:cs typeface="Times New Roman" panose="02020603050405020304" pitchFamily="18" charset="0"/>
              </a:rPr>
              <a:t> </a:t>
            </a:r>
            <a:r>
              <a:rPr lang="en-US" b="1" dirty="0" err="1">
                <a:effectLst/>
                <a:latin typeface="Georgia" panose="02040502050405020303" pitchFamily="18" charset="0"/>
                <a:ea typeface="Times New Roman" panose="02020603050405020304" pitchFamily="18" charset="0"/>
                <a:cs typeface="Times New Roman" panose="02020603050405020304" pitchFamily="18" charset="0"/>
              </a:rPr>
              <a:t>satellitaries</a:t>
            </a:r>
            <a:r>
              <a:rPr lang="en-US" b="1" dirty="0">
                <a:effectLst/>
                <a:latin typeface="Georgia" panose="02040502050405020303" pitchFamily="18" charset="0"/>
                <a:ea typeface="Times New Roman" panose="02020603050405020304" pitchFamily="18" charset="0"/>
                <a:cs typeface="Times New Roman" panose="02020603050405020304" pitchFamily="18" charset="0"/>
              </a:rPr>
              <a:t> </a:t>
            </a:r>
            <a:r>
              <a:rPr lang="en-US" b="1" dirty="0" err="1">
                <a:effectLst/>
                <a:latin typeface="Georgia" panose="02040502050405020303" pitchFamily="18" charset="0"/>
                <a:ea typeface="Times New Roman" panose="02020603050405020304" pitchFamily="18" charset="0"/>
                <a:cs typeface="Times New Roman" panose="02020603050405020304" pitchFamily="18" charset="0"/>
              </a:rPr>
              <a:t>en</a:t>
            </a:r>
            <a:r>
              <a:rPr lang="en-US" b="1" dirty="0">
                <a:effectLst/>
                <a:latin typeface="Georgia" panose="02040502050405020303" pitchFamily="18" charset="0"/>
                <a:ea typeface="Times New Roman" panose="02020603050405020304" pitchFamily="18" charset="0"/>
                <a:cs typeface="Times New Roman" panose="02020603050405020304" pitchFamily="18" charset="0"/>
              </a:rPr>
              <a:t> </a:t>
            </a:r>
            <a:r>
              <a:rPr lang="en-US" b="1" dirty="0" err="1">
                <a:effectLst/>
                <a:latin typeface="Georgia" panose="02040502050405020303" pitchFamily="18" charset="0"/>
                <a:ea typeface="Times New Roman" panose="02020603050405020304" pitchFamily="18" charset="0"/>
                <a:cs typeface="Times New Roman" panose="02020603050405020304" pitchFamily="18" charset="0"/>
              </a:rPr>
              <a:t>Autriche</a:t>
            </a:r>
            <a:r>
              <a:rPr lang="en-US" b="1" dirty="0">
                <a:effectLst/>
                <a:latin typeface="Georgia" panose="02040502050405020303" pitchFamily="18" charset="0"/>
                <a:ea typeface="Times New Roman" panose="02020603050405020304" pitchFamily="18" charset="0"/>
                <a:cs typeface="Times New Roman" panose="02020603050405020304" pitchFamily="18" charset="0"/>
              </a:rPr>
              <a:t> </a:t>
            </a:r>
            <a:r>
              <a:rPr lang="en-US" dirty="0">
                <a:effectLst/>
                <a:latin typeface="Georgia" panose="02040502050405020303" pitchFamily="18" charset="0"/>
                <a:ea typeface="Times New Roman" panose="02020603050405020304" pitchFamily="18" charset="0"/>
                <a:cs typeface="Times New Roman" panose="02020603050405020304" pitchFamily="18" charset="0"/>
              </a:rPr>
              <a:t>(C-290/21 </a:t>
            </a:r>
            <a:r>
              <a:rPr lang="en-US" dirty="0" err="1">
                <a:effectLst/>
                <a:latin typeface="Georgia" panose="02040502050405020303" pitchFamily="18" charset="0"/>
                <a:ea typeface="Times New Roman" panose="02020603050405020304" pitchFamily="18" charset="0"/>
                <a:cs typeface="Times New Roman" panose="02020603050405020304" pitchFamily="18" charset="0"/>
              </a:rPr>
              <a:t>afsagt</a:t>
            </a:r>
            <a:r>
              <a:rPr lang="en-US" dirty="0">
                <a:effectLst/>
                <a:latin typeface="Georgia" panose="02040502050405020303" pitchFamily="18" charset="0"/>
                <a:ea typeface="Times New Roman" panose="02020603050405020304" pitchFamily="18" charset="0"/>
                <a:cs typeface="Times New Roman" panose="02020603050405020304" pitchFamily="18" charset="0"/>
              </a:rPr>
              <a:t> den 25. </a:t>
            </a:r>
            <a:r>
              <a:rPr lang="en-US" dirty="0" err="1">
                <a:effectLst/>
                <a:latin typeface="Georgia" panose="02040502050405020303" pitchFamily="18" charset="0"/>
                <a:ea typeface="Times New Roman" panose="02020603050405020304" pitchFamily="18" charset="0"/>
                <a:cs typeface="Times New Roman" panose="02020603050405020304" pitchFamily="18" charset="0"/>
              </a:rPr>
              <a:t>maj</a:t>
            </a:r>
            <a:r>
              <a:rPr lang="en-US" dirty="0">
                <a:effectLst/>
                <a:latin typeface="Georgia" panose="02040502050405020303" pitchFamily="18" charset="0"/>
                <a:ea typeface="Times New Roman" panose="02020603050405020304" pitchFamily="18" charset="0"/>
                <a:cs typeface="Times New Roman" panose="02020603050405020304" pitchFamily="18" charset="0"/>
              </a:rPr>
              <a:t> 2023)</a:t>
            </a:r>
            <a:endParaRPr lang="da-DK" dirty="0">
              <a:ea typeface="Times New Roman" panose="02020603050405020304" pitchFamily="18" charset="0"/>
              <a:cs typeface="Times New Roman" panose="02020603050405020304" pitchFamily="18" charset="0"/>
            </a:endParaRPr>
          </a:p>
          <a:p>
            <a:pPr lvl="1"/>
            <a:r>
              <a:rPr lang="da-DK" i="0" dirty="0">
                <a:cs typeface="Times New Roman" panose="02020603050405020304" pitchFamily="18" charset="0"/>
              </a:rPr>
              <a:t>Tvist mellem østrigsk forvaltningsorganisation for ophavsrettigheder (AKM) mod et Luxembourg-baseret tv-selskab (Canal+) om indhentelse af tilladelse til brug af rettigheder.</a:t>
            </a:r>
          </a:p>
          <a:p>
            <a:pPr lvl="1"/>
            <a:r>
              <a:rPr lang="da-DK" i="0" dirty="0">
                <a:cs typeface="Times New Roman" panose="02020603050405020304" pitchFamily="18" charset="0"/>
              </a:rPr>
              <a:t>EU-Domstolen fastslog, at en udbyder af satellitpakker skal indhente tilladelse til den tilgængeliggørelse for almenheden via satellit i den medlemsstat, hvor de programbærende signaler introduceres i den sendekæde, der fører op til satellitten. </a:t>
            </a:r>
          </a:p>
        </p:txBody>
      </p:sp>
      <p:sp>
        <p:nvSpPr>
          <p:cNvPr id="3" name="Titel 2">
            <a:extLst>
              <a:ext uri="{FF2B5EF4-FFF2-40B4-BE49-F238E27FC236}">
                <a16:creationId xmlns:a16="http://schemas.microsoft.com/office/drawing/2014/main" id="{AD027F15-395A-1849-6233-85BA6D5FD349}"/>
              </a:ext>
            </a:extLst>
          </p:cNvPr>
          <p:cNvSpPr>
            <a:spLocks noGrp="1"/>
          </p:cNvSpPr>
          <p:nvPr>
            <p:ph type="title"/>
          </p:nvPr>
        </p:nvSpPr>
        <p:spPr/>
        <p:txBody>
          <a:bodyPr/>
          <a:lstStyle/>
          <a:p>
            <a:r>
              <a:rPr lang="da-DK" dirty="0"/>
              <a:t>Nye EU-domme (III)</a:t>
            </a:r>
          </a:p>
        </p:txBody>
      </p:sp>
      <p:sp>
        <p:nvSpPr>
          <p:cNvPr id="5" name="Pladsholder til slidenummer 4">
            <a:extLst>
              <a:ext uri="{FF2B5EF4-FFF2-40B4-BE49-F238E27FC236}">
                <a16:creationId xmlns:a16="http://schemas.microsoft.com/office/drawing/2014/main" id="{28BBDE5C-696F-6A72-CF76-DA05D29F7496}"/>
              </a:ext>
            </a:extLst>
          </p:cNvPr>
          <p:cNvSpPr>
            <a:spLocks noGrp="1"/>
          </p:cNvSpPr>
          <p:nvPr>
            <p:ph type="sldNum" sz="quarter" idx="4"/>
          </p:nvPr>
        </p:nvSpPr>
        <p:spPr/>
        <p:txBody>
          <a:bodyPr/>
          <a:lstStyle/>
          <a:p>
            <a:fld id="{442FF435-88A1-4134-B518-CAD9A3AB1E43}" type="slidenum">
              <a:rPr lang="da-DK" smtClean="0"/>
              <a:pPr/>
              <a:t>15</a:t>
            </a:fld>
            <a:endParaRPr lang="da-DK" dirty="0"/>
          </a:p>
        </p:txBody>
      </p:sp>
      <p:pic>
        <p:nvPicPr>
          <p:cNvPr id="4" name="Picture Placeholder 8">
            <a:extLst>
              <a:ext uri="{FF2B5EF4-FFF2-40B4-BE49-F238E27FC236}">
                <a16:creationId xmlns:a16="http://schemas.microsoft.com/office/drawing/2014/main" id="{56C76946-CD07-2109-BBAD-F48D7195180A}"/>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7164" b="7164"/>
          <a:stretch/>
        </p:blipFill>
        <p:spPr>
          <a:xfrm>
            <a:off x="7031259" y="270000"/>
            <a:ext cx="4632741" cy="6075000"/>
          </a:xfrm>
          <a:prstGeom prst="rect">
            <a:avLst/>
          </a:prstGeom>
        </p:spPr>
      </p:pic>
      <p:pic>
        <p:nvPicPr>
          <p:cNvPr id="9" name="Billede 8">
            <a:extLst>
              <a:ext uri="{FF2B5EF4-FFF2-40B4-BE49-F238E27FC236}">
                <a16:creationId xmlns:a16="http://schemas.microsoft.com/office/drawing/2014/main" id="{348A1959-888E-807E-3FC3-64B8BBBFA580}"/>
              </a:ext>
            </a:extLst>
          </p:cNvPr>
          <p:cNvPicPr>
            <a:picLocks noChangeAspect="1"/>
          </p:cNvPicPr>
          <p:nvPr/>
        </p:nvPicPr>
        <p:blipFill>
          <a:blip r:embed="rId5"/>
          <a:stretch>
            <a:fillRect/>
          </a:stretch>
        </p:blipFill>
        <p:spPr>
          <a:xfrm>
            <a:off x="0" y="10033"/>
            <a:ext cx="12192000" cy="6837933"/>
          </a:xfrm>
          <a:prstGeom prst="rect">
            <a:avLst/>
          </a:prstGeom>
        </p:spPr>
      </p:pic>
    </p:spTree>
    <p:extLst>
      <p:ext uri="{BB962C8B-B14F-4D97-AF65-F5344CB8AC3E}">
        <p14:creationId xmlns:p14="http://schemas.microsoft.com/office/powerpoint/2010/main" val="1008481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2F9D4047-3E5C-74EC-0142-7695B3987AD4}"/>
              </a:ext>
            </a:extLst>
          </p:cNvPr>
          <p:cNvSpPr>
            <a:spLocks noGrp="1"/>
          </p:cNvSpPr>
          <p:nvPr>
            <p:ph idx="1"/>
          </p:nvPr>
        </p:nvSpPr>
        <p:spPr>
          <a:xfrm>
            <a:off x="4890542" y="1714366"/>
            <a:ext cx="6616063" cy="3193172"/>
          </a:xfrm>
        </p:spPr>
        <p:txBody>
          <a:bodyPr/>
          <a:lstStyle/>
          <a:p>
            <a:pPr marL="202500" lvl="1" indent="0">
              <a:buNone/>
            </a:pPr>
            <a:r>
              <a:rPr lang="da-DK" b="1" dirty="0" err="1">
                <a:effectLst/>
                <a:latin typeface="Georgia" panose="02040502050405020303" pitchFamily="18" charset="0"/>
                <a:ea typeface="Times New Roman" panose="02020603050405020304" pitchFamily="18" charset="0"/>
                <a:cs typeface="Times New Roman" panose="02020603050405020304" pitchFamily="18" charset="0"/>
              </a:rPr>
              <a:t>Ocilion</a:t>
            </a:r>
            <a:r>
              <a:rPr lang="da-DK" b="1" dirty="0">
                <a:effectLst/>
                <a:latin typeface="Georgia" panose="02040502050405020303" pitchFamily="18" charset="0"/>
                <a:ea typeface="Times New Roman" panose="02020603050405020304" pitchFamily="18" charset="0"/>
                <a:cs typeface="Times New Roman" panose="02020603050405020304" pitchFamily="18" charset="0"/>
              </a:rPr>
              <a:t> IPTV Technologies </a:t>
            </a:r>
            <a:r>
              <a:rPr lang="da-DK" dirty="0">
                <a:effectLst/>
                <a:latin typeface="Georgia" panose="02040502050405020303" pitchFamily="18" charset="0"/>
                <a:ea typeface="Times New Roman" panose="02020603050405020304" pitchFamily="18" charset="0"/>
                <a:cs typeface="Times New Roman" panose="02020603050405020304" pitchFamily="18" charset="0"/>
              </a:rPr>
              <a:t>(C-426/21 afsagt den 13. juli 2023)</a:t>
            </a:r>
            <a:endParaRPr lang="da-DK" i="0" dirty="0">
              <a:ea typeface="Times New Roman" panose="02020603050405020304" pitchFamily="18" charset="0"/>
              <a:cs typeface="Times New Roman" panose="02020603050405020304" pitchFamily="18" charset="0"/>
            </a:endParaRPr>
          </a:p>
          <a:p>
            <a:pPr lvl="1"/>
            <a:r>
              <a:rPr lang="da-DK" i="0" dirty="0">
                <a:ea typeface="Times New Roman" panose="02020603050405020304" pitchFamily="18" charset="0"/>
                <a:cs typeface="Times New Roman" panose="02020603050405020304" pitchFamily="18" charset="0"/>
              </a:rPr>
              <a:t>Virksomheden </a:t>
            </a:r>
            <a:r>
              <a:rPr lang="da-DK" i="0" dirty="0" err="1">
                <a:ea typeface="Times New Roman" panose="02020603050405020304" pitchFamily="18" charset="0"/>
                <a:cs typeface="Times New Roman" panose="02020603050405020304" pitchFamily="18" charset="0"/>
              </a:rPr>
              <a:t>Ocilion</a:t>
            </a:r>
            <a:r>
              <a:rPr lang="da-DK" i="0" dirty="0">
                <a:ea typeface="Times New Roman" panose="02020603050405020304" pitchFamily="18" charset="0"/>
                <a:cs typeface="Times New Roman" panose="02020603050405020304" pitchFamily="18" charset="0"/>
              </a:rPr>
              <a:t> tilbød netoperatører en internet-tv-tjeneste til fysiske personer. </a:t>
            </a:r>
          </a:p>
          <a:p>
            <a:pPr lvl="1"/>
            <a:r>
              <a:rPr lang="da-DK" i="0" dirty="0">
                <a:effectLst/>
                <a:latin typeface="Georgia" panose="02040502050405020303" pitchFamily="18" charset="0"/>
                <a:ea typeface="Times New Roman" panose="02020603050405020304" pitchFamily="18" charset="0"/>
                <a:cs typeface="Times New Roman" panose="02020603050405020304" pitchFamily="18" charset="0"/>
              </a:rPr>
              <a:t>EU-Domstolen fastslog,</a:t>
            </a:r>
            <a:r>
              <a:rPr lang="da-DK" i="0" dirty="0">
                <a:ea typeface="Times New Roman" panose="02020603050405020304" pitchFamily="18" charset="0"/>
                <a:cs typeface="Times New Roman" panose="02020603050405020304" pitchFamily="18" charset="0"/>
              </a:rPr>
              <a:t> at </a:t>
            </a:r>
            <a:r>
              <a:rPr lang="da-DK" i="0" dirty="0" err="1">
                <a:ea typeface="Times New Roman" panose="02020603050405020304" pitchFamily="18" charset="0"/>
                <a:cs typeface="Times New Roman" panose="02020603050405020304" pitchFamily="18" charset="0"/>
              </a:rPr>
              <a:t>Ocilion</a:t>
            </a:r>
            <a:r>
              <a:rPr lang="da-DK" i="0" dirty="0">
                <a:ea typeface="Times New Roman" panose="02020603050405020304" pitchFamily="18" charset="0"/>
                <a:cs typeface="Times New Roman" panose="02020603050405020304" pitchFamily="18" charset="0"/>
              </a:rPr>
              <a:t> ikke kan være omfattet af privatkopieringsundtagelsen, da </a:t>
            </a:r>
            <a:r>
              <a:rPr lang="da-DK" i="0" dirty="0" err="1">
                <a:ea typeface="Times New Roman" panose="02020603050405020304" pitchFamily="18" charset="0"/>
                <a:cs typeface="Times New Roman" panose="02020603050405020304" pitchFamily="18" charset="0"/>
              </a:rPr>
              <a:t>Ocilion</a:t>
            </a:r>
            <a:r>
              <a:rPr lang="da-DK" i="0" dirty="0">
                <a:ea typeface="Times New Roman" panose="02020603050405020304" pitchFamily="18" charset="0"/>
                <a:cs typeface="Times New Roman" panose="02020603050405020304" pitchFamily="18" charset="0"/>
              </a:rPr>
              <a:t> ikke er en fysisk person.</a:t>
            </a:r>
          </a:p>
          <a:p>
            <a:pPr lvl="1"/>
            <a:r>
              <a:rPr lang="da-DK" i="0" dirty="0">
                <a:ea typeface="Times New Roman" panose="02020603050405020304" pitchFamily="18" charset="0"/>
                <a:cs typeface="Times New Roman" panose="02020603050405020304" pitchFamily="18" charset="0"/>
              </a:rPr>
              <a:t>EU-Domstolen fastslog endvidere, at </a:t>
            </a:r>
            <a:r>
              <a:rPr lang="da-DK" i="0" dirty="0" err="1">
                <a:ea typeface="Times New Roman" panose="02020603050405020304" pitchFamily="18" charset="0"/>
                <a:cs typeface="Times New Roman" panose="02020603050405020304" pitchFamily="18" charset="0"/>
              </a:rPr>
              <a:t>Ocilion</a:t>
            </a:r>
            <a:r>
              <a:rPr lang="da-DK" i="0" dirty="0">
                <a:ea typeface="Times New Roman" panose="02020603050405020304" pitchFamily="18" charset="0"/>
                <a:cs typeface="Times New Roman" panose="02020603050405020304" pitchFamily="18" charset="0"/>
              </a:rPr>
              <a:t> alene leverede den nødvendige hardware og software, herunder teknisk bistand, til sine erhvervskunder, hvilket ikke udgør overføring til almenheden. </a:t>
            </a:r>
          </a:p>
          <a:p>
            <a:pPr marL="0" indent="0" algn="ctr">
              <a:buNone/>
            </a:pPr>
            <a:endParaRPr lang="da-DK" dirty="0"/>
          </a:p>
        </p:txBody>
      </p:sp>
      <p:sp>
        <p:nvSpPr>
          <p:cNvPr id="3" name="Titel 2">
            <a:extLst>
              <a:ext uri="{FF2B5EF4-FFF2-40B4-BE49-F238E27FC236}">
                <a16:creationId xmlns:a16="http://schemas.microsoft.com/office/drawing/2014/main" id="{ADD2D929-633D-145D-DE40-8A31F47693C0}"/>
              </a:ext>
            </a:extLst>
          </p:cNvPr>
          <p:cNvSpPr>
            <a:spLocks noGrp="1"/>
          </p:cNvSpPr>
          <p:nvPr>
            <p:ph type="title"/>
          </p:nvPr>
        </p:nvSpPr>
        <p:spPr/>
        <p:txBody>
          <a:bodyPr/>
          <a:lstStyle/>
          <a:p>
            <a:r>
              <a:rPr lang="da-DK" dirty="0"/>
              <a:t>Nye EU-domme (IV)</a:t>
            </a:r>
          </a:p>
        </p:txBody>
      </p:sp>
      <p:sp>
        <p:nvSpPr>
          <p:cNvPr id="5" name="Pladsholder til slidenummer 4">
            <a:extLst>
              <a:ext uri="{FF2B5EF4-FFF2-40B4-BE49-F238E27FC236}">
                <a16:creationId xmlns:a16="http://schemas.microsoft.com/office/drawing/2014/main" id="{8159AEB8-0198-96C2-71EC-01012E65077D}"/>
              </a:ext>
            </a:extLst>
          </p:cNvPr>
          <p:cNvSpPr>
            <a:spLocks noGrp="1"/>
          </p:cNvSpPr>
          <p:nvPr>
            <p:ph type="sldNum" sz="quarter" idx="4"/>
          </p:nvPr>
        </p:nvSpPr>
        <p:spPr/>
        <p:txBody>
          <a:bodyPr/>
          <a:lstStyle/>
          <a:p>
            <a:fld id="{442FF435-88A1-4134-B518-CAD9A3AB1E43}" type="slidenum">
              <a:rPr lang="da-DK" smtClean="0"/>
              <a:pPr/>
              <a:t>16</a:t>
            </a:fld>
            <a:endParaRPr lang="da-DK" dirty="0"/>
          </a:p>
        </p:txBody>
      </p:sp>
      <p:pic>
        <p:nvPicPr>
          <p:cNvPr id="6" name="Picture Placeholder 6">
            <a:extLst>
              <a:ext uri="{FF2B5EF4-FFF2-40B4-BE49-F238E27FC236}">
                <a16:creationId xmlns:a16="http://schemas.microsoft.com/office/drawing/2014/main" id="{F67FF781-6684-996E-1128-3A136867842D}"/>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28400" r="28400"/>
          <a:stretch/>
        </p:blipFill>
        <p:spPr>
          <a:xfrm>
            <a:off x="378000" y="961550"/>
            <a:ext cx="4074078" cy="5342513"/>
          </a:xfrm>
          <a:prstGeom prst="rect">
            <a:avLst/>
          </a:prstGeom>
        </p:spPr>
      </p:pic>
      <p:pic>
        <p:nvPicPr>
          <p:cNvPr id="9" name="Billede 8">
            <a:extLst>
              <a:ext uri="{FF2B5EF4-FFF2-40B4-BE49-F238E27FC236}">
                <a16:creationId xmlns:a16="http://schemas.microsoft.com/office/drawing/2014/main" id="{65557A3D-10B8-7DFE-AA1F-420BFB356EA2}"/>
              </a:ext>
            </a:extLst>
          </p:cNvPr>
          <p:cNvPicPr>
            <a:picLocks noChangeAspect="1"/>
          </p:cNvPicPr>
          <p:nvPr/>
        </p:nvPicPr>
        <p:blipFill>
          <a:blip r:embed="rId5"/>
          <a:stretch>
            <a:fillRect/>
          </a:stretch>
        </p:blipFill>
        <p:spPr>
          <a:xfrm>
            <a:off x="0" y="27891"/>
            <a:ext cx="12192000" cy="6802217"/>
          </a:xfrm>
          <a:prstGeom prst="rect">
            <a:avLst/>
          </a:prstGeom>
        </p:spPr>
      </p:pic>
    </p:spTree>
    <p:extLst>
      <p:ext uri="{BB962C8B-B14F-4D97-AF65-F5344CB8AC3E}">
        <p14:creationId xmlns:p14="http://schemas.microsoft.com/office/powerpoint/2010/main" val="3424351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AC0B810-19B5-F69B-2E43-BAD86C92C97D}"/>
              </a:ext>
            </a:extLst>
          </p:cNvPr>
          <p:cNvSpPr>
            <a:spLocks noGrp="1"/>
          </p:cNvSpPr>
          <p:nvPr>
            <p:ph type="title"/>
          </p:nvPr>
        </p:nvSpPr>
        <p:spPr/>
        <p:txBody>
          <a:bodyPr/>
          <a:lstStyle/>
          <a:p>
            <a:r>
              <a:rPr lang="da-DK" dirty="0"/>
              <a:t>Nye EU-domme (V)</a:t>
            </a:r>
          </a:p>
        </p:txBody>
      </p:sp>
      <p:sp>
        <p:nvSpPr>
          <p:cNvPr id="5" name="Pladsholder til slidenummer 4">
            <a:extLst>
              <a:ext uri="{FF2B5EF4-FFF2-40B4-BE49-F238E27FC236}">
                <a16:creationId xmlns:a16="http://schemas.microsoft.com/office/drawing/2014/main" id="{70AF997B-34B4-CF7D-2571-47B12243DAB6}"/>
              </a:ext>
            </a:extLst>
          </p:cNvPr>
          <p:cNvSpPr>
            <a:spLocks noGrp="1"/>
          </p:cNvSpPr>
          <p:nvPr>
            <p:ph type="sldNum" sz="quarter" idx="4"/>
          </p:nvPr>
        </p:nvSpPr>
        <p:spPr/>
        <p:txBody>
          <a:bodyPr/>
          <a:lstStyle/>
          <a:p>
            <a:fld id="{442FF435-88A1-4134-B518-CAD9A3AB1E43}" type="slidenum">
              <a:rPr lang="da-DK" smtClean="0"/>
              <a:pPr/>
              <a:t>17</a:t>
            </a:fld>
            <a:endParaRPr lang="da-DK" dirty="0"/>
          </a:p>
        </p:txBody>
      </p:sp>
      <p:sp>
        <p:nvSpPr>
          <p:cNvPr id="8" name="Pladsholder til indhold 7">
            <a:extLst>
              <a:ext uri="{FF2B5EF4-FFF2-40B4-BE49-F238E27FC236}">
                <a16:creationId xmlns:a16="http://schemas.microsoft.com/office/drawing/2014/main" id="{55F056E0-2E30-90D5-E060-E77BD1360B4B}"/>
              </a:ext>
            </a:extLst>
          </p:cNvPr>
          <p:cNvSpPr>
            <a:spLocks noGrp="1"/>
          </p:cNvSpPr>
          <p:nvPr>
            <p:ph idx="1"/>
          </p:nvPr>
        </p:nvSpPr>
        <p:spPr>
          <a:xfrm>
            <a:off x="378001" y="1511999"/>
            <a:ext cx="6446272" cy="4617000"/>
          </a:xfrm>
        </p:spPr>
        <p:txBody>
          <a:bodyPr/>
          <a:lstStyle/>
          <a:p>
            <a:pPr marL="202500" lvl="1" indent="0">
              <a:buNone/>
            </a:pPr>
            <a:r>
              <a:rPr lang="en-US" b="1" dirty="0" err="1">
                <a:effectLst/>
                <a:latin typeface="Georgia" panose="02040502050405020303" pitchFamily="18" charset="0"/>
                <a:ea typeface="Times New Roman" panose="02020603050405020304" pitchFamily="18" charset="0"/>
                <a:cs typeface="Times New Roman" panose="02020603050405020304" pitchFamily="18" charset="0"/>
              </a:rPr>
              <a:t>Seven.One</a:t>
            </a:r>
            <a:r>
              <a:rPr lang="en-US" b="1" dirty="0">
                <a:effectLst/>
                <a:latin typeface="Georgia" panose="02040502050405020303" pitchFamily="18" charset="0"/>
                <a:ea typeface="Times New Roman" panose="02020603050405020304" pitchFamily="18" charset="0"/>
                <a:cs typeface="Times New Roman" panose="02020603050405020304" pitchFamily="18" charset="0"/>
              </a:rPr>
              <a:t> Entertainment Group GmbH </a:t>
            </a:r>
            <a:r>
              <a:rPr lang="en-US" dirty="0">
                <a:effectLst/>
                <a:latin typeface="Georgia" panose="02040502050405020303" pitchFamily="18" charset="0"/>
                <a:ea typeface="Times New Roman" panose="02020603050405020304" pitchFamily="18" charset="0"/>
                <a:cs typeface="Times New Roman" panose="02020603050405020304" pitchFamily="18" charset="0"/>
              </a:rPr>
              <a:t>(C-260/22 </a:t>
            </a:r>
            <a:r>
              <a:rPr lang="en-US" dirty="0" err="1">
                <a:effectLst/>
                <a:latin typeface="Georgia" panose="02040502050405020303" pitchFamily="18" charset="0"/>
                <a:ea typeface="Times New Roman" panose="02020603050405020304" pitchFamily="18" charset="0"/>
                <a:cs typeface="Times New Roman" panose="02020603050405020304" pitchFamily="18" charset="0"/>
              </a:rPr>
              <a:t>afsagt</a:t>
            </a:r>
            <a:r>
              <a:rPr lang="en-US" dirty="0">
                <a:effectLst/>
                <a:latin typeface="Georgia" panose="02040502050405020303" pitchFamily="18" charset="0"/>
                <a:ea typeface="Times New Roman" panose="02020603050405020304" pitchFamily="18" charset="0"/>
                <a:cs typeface="Times New Roman" panose="02020603050405020304" pitchFamily="18" charset="0"/>
              </a:rPr>
              <a:t> den 23. </a:t>
            </a:r>
            <a:r>
              <a:rPr lang="en-US" dirty="0" err="1">
                <a:ea typeface="Times New Roman" panose="02020603050405020304" pitchFamily="18" charset="0"/>
                <a:cs typeface="Times New Roman" panose="02020603050405020304" pitchFamily="18" charset="0"/>
              </a:rPr>
              <a:t>n</a:t>
            </a:r>
            <a:r>
              <a:rPr lang="en-US" dirty="0" err="1">
                <a:effectLst/>
                <a:latin typeface="Georgia" panose="02040502050405020303" pitchFamily="18" charset="0"/>
                <a:ea typeface="Times New Roman" panose="02020603050405020304" pitchFamily="18" charset="0"/>
                <a:cs typeface="Times New Roman" panose="02020603050405020304" pitchFamily="18" charset="0"/>
              </a:rPr>
              <a:t>ovember</a:t>
            </a:r>
            <a:r>
              <a:rPr lang="en-US" dirty="0">
                <a:effectLst/>
                <a:latin typeface="Georgia" panose="02040502050405020303" pitchFamily="18" charset="0"/>
                <a:ea typeface="Times New Roman" panose="02020603050405020304" pitchFamily="18" charset="0"/>
                <a:cs typeface="Times New Roman" panose="02020603050405020304" pitchFamily="18" charset="0"/>
              </a:rPr>
              <a:t> 2023)</a:t>
            </a:r>
            <a:endParaRPr lang="da-DK" dirty="0">
              <a:effectLst/>
              <a:latin typeface="Georgia" panose="02040502050405020303" pitchFamily="18" charset="0"/>
              <a:ea typeface="Times New Roman" panose="02020603050405020304" pitchFamily="18" charset="0"/>
              <a:cs typeface="Times New Roman" panose="02020603050405020304" pitchFamily="18" charset="0"/>
            </a:endParaRPr>
          </a:p>
          <a:p>
            <a:pPr lvl="1"/>
            <a:r>
              <a:rPr lang="da-DK" i="0" dirty="0">
                <a:ea typeface="Times New Roman" panose="02020603050405020304" pitchFamily="18" charset="0"/>
                <a:cs typeface="Times New Roman" panose="02020603050405020304" pitchFamily="18" charset="0"/>
              </a:rPr>
              <a:t>Sagen drejede sig om, hvorvidt man i national lovgivning kunne begrænse enkelte rettighedshavergrupper at få andel i kompensation for privatkopiering. </a:t>
            </a:r>
          </a:p>
          <a:p>
            <a:pPr lvl="1"/>
            <a:r>
              <a:rPr lang="da-DK" i="0" dirty="0">
                <a:ea typeface="Times New Roman" panose="02020603050405020304" pitchFamily="18" charset="0"/>
                <a:cs typeface="Times New Roman" panose="02020603050405020304" pitchFamily="18" charset="0"/>
              </a:rPr>
              <a:t>EU-Domstolen fastslog, at man ikke måtte begrænse enkelte rettighedshavergrupper, medmindre skaden for denne gruppe var “minimal”. Domstolen bemærkede bl.a., at medlemsstaterne skal tage hensyn til hvert enkelt tilfælde, og at disse skal gå grundigt til værks ved begrænsning af en rettighedshavergruppe.</a:t>
            </a:r>
          </a:p>
          <a:p>
            <a:pPr marL="0" indent="0">
              <a:buNone/>
            </a:pPr>
            <a:endParaRPr lang="da-DK" dirty="0"/>
          </a:p>
        </p:txBody>
      </p:sp>
      <p:pic>
        <p:nvPicPr>
          <p:cNvPr id="9" name="Picture Placeholder 6">
            <a:extLst>
              <a:ext uri="{FF2B5EF4-FFF2-40B4-BE49-F238E27FC236}">
                <a16:creationId xmlns:a16="http://schemas.microsoft.com/office/drawing/2014/main" id="{09385D24-0A52-47EE-F861-C6B2A48D2BB1}"/>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6290" b="6290"/>
          <a:stretch/>
        </p:blipFill>
        <p:spPr>
          <a:xfrm>
            <a:off x="7128031" y="396900"/>
            <a:ext cx="4535969" cy="5948100"/>
          </a:xfrm>
          <a:prstGeom prst="rect">
            <a:avLst/>
          </a:prstGeom>
        </p:spPr>
      </p:pic>
      <p:pic>
        <p:nvPicPr>
          <p:cNvPr id="4" name="Billede 3">
            <a:extLst>
              <a:ext uri="{FF2B5EF4-FFF2-40B4-BE49-F238E27FC236}">
                <a16:creationId xmlns:a16="http://schemas.microsoft.com/office/drawing/2014/main" id="{9B69ED61-98C2-49F9-4E35-1F4E2D199DDB}"/>
              </a:ext>
            </a:extLst>
          </p:cNvPr>
          <p:cNvPicPr>
            <a:picLocks noChangeAspect="1"/>
          </p:cNvPicPr>
          <p:nvPr/>
        </p:nvPicPr>
        <p:blipFill>
          <a:blip r:embed="rId5"/>
          <a:stretch>
            <a:fillRect/>
          </a:stretch>
        </p:blipFill>
        <p:spPr>
          <a:xfrm>
            <a:off x="0" y="-1"/>
            <a:ext cx="12192000" cy="6967331"/>
          </a:xfrm>
          <a:prstGeom prst="rect">
            <a:avLst/>
          </a:prstGeom>
        </p:spPr>
      </p:pic>
      <p:pic>
        <p:nvPicPr>
          <p:cNvPr id="7" name="Billede 6">
            <a:extLst>
              <a:ext uri="{FF2B5EF4-FFF2-40B4-BE49-F238E27FC236}">
                <a16:creationId xmlns:a16="http://schemas.microsoft.com/office/drawing/2014/main" id="{9C011D1C-D46B-036F-7823-8696DC8444FE}"/>
              </a:ext>
            </a:extLst>
          </p:cNvPr>
          <p:cNvPicPr>
            <a:picLocks noChangeAspect="1"/>
          </p:cNvPicPr>
          <p:nvPr/>
        </p:nvPicPr>
        <p:blipFill>
          <a:blip r:embed="rId6"/>
          <a:stretch>
            <a:fillRect/>
          </a:stretch>
        </p:blipFill>
        <p:spPr>
          <a:xfrm>
            <a:off x="28311" y="-1"/>
            <a:ext cx="12135378" cy="6967331"/>
          </a:xfrm>
          <a:prstGeom prst="rect">
            <a:avLst/>
          </a:prstGeom>
        </p:spPr>
      </p:pic>
    </p:spTree>
    <p:extLst>
      <p:ext uri="{BB962C8B-B14F-4D97-AF65-F5344CB8AC3E}">
        <p14:creationId xmlns:p14="http://schemas.microsoft.com/office/powerpoint/2010/main" val="2465595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C43942A2-375C-47DE-5BF7-2E977EA372BF}"/>
              </a:ext>
            </a:extLst>
          </p:cNvPr>
          <p:cNvSpPr>
            <a:spLocks noGrp="1"/>
          </p:cNvSpPr>
          <p:nvPr>
            <p:ph idx="1"/>
          </p:nvPr>
        </p:nvSpPr>
        <p:spPr>
          <a:xfrm>
            <a:off x="398693" y="1825023"/>
            <a:ext cx="7958756" cy="3020548"/>
          </a:xfrm>
        </p:spPr>
        <p:txBody>
          <a:bodyPr/>
          <a:lstStyle/>
          <a:p>
            <a:pPr marL="202500" lvl="1" indent="0">
              <a:buNone/>
            </a:pPr>
            <a:endParaRPr lang="da-DK" b="1" i="0" dirty="0">
              <a:effectLst/>
              <a:latin typeface="Georgia" panose="02040502050405020303" pitchFamily="18" charset="0"/>
              <a:ea typeface="Times New Roman" panose="02020603050405020304" pitchFamily="18" charset="0"/>
              <a:cs typeface="Times New Roman" panose="02020603050405020304" pitchFamily="18" charset="0"/>
            </a:endParaRPr>
          </a:p>
          <a:p>
            <a:pPr marL="202500" lvl="1" indent="0">
              <a:buNone/>
            </a:pPr>
            <a:r>
              <a:rPr lang="da-DK" b="1" dirty="0">
                <a:effectLst/>
                <a:latin typeface="Georgia" panose="02040502050405020303" pitchFamily="18" charset="0"/>
                <a:ea typeface="Times New Roman" panose="02020603050405020304" pitchFamily="18" charset="0"/>
                <a:cs typeface="Times New Roman" panose="02020603050405020304" pitchFamily="18" charset="0"/>
              </a:rPr>
              <a:t>Telia Finland </a:t>
            </a:r>
            <a:r>
              <a:rPr lang="da-DK" dirty="0">
                <a:effectLst/>
                <a:latin typeface="Georgia" panose="02040502050405020303" pitchFamily="18" charset="0"/>
                <a:ea typeface="Times New Roman" panose="02020603050405020304" pitchFamily="18" charset="0"/>
                <a:cs typeface="Times New Roman" panose="02020603050405020304" pitchFamily="18" charset="0"/>
              </a:rPr>
              <a:t>(C-201/22 afsagt den 23. november 2023)</a:t>
            </a:r>
          </a:p>
          <a:p>
            <a:pPr lvl="1"/>
            <a:r>
              <a:rPr lang="da-DK" i="0" dirty="0"/>
              <a:t>Sagen omhandlede, hvorvidt en forvaltningsorganisation kan anlægge retssager i eget navn på vegne af dens medlemmer.</a:t>
            </a:r>
          </a:p>
          <a:p>
            <a:pPr lvl="1"/>
            <a:r>
              <a:rPr lang="da-DK" i="0" dirty="0"/>
              <a:t>EU-Domstolen konkluderede, at forvaltningsorganisationen skal have direkte interesse, og at søgsmålskompetencen kan følge af en særlig bestemmelse herom eller af generelle processuelle regler. </a:t>
            </a:r>
            <a:endParaRPr lang="da-DK" dirty="0"/>
          </a:p>
          <a:p>
            <a:endParaRPr lang="da-DK" dirty="0"/>
          </a:p>
        </p:txBody>
      </p:sp>
      <p:sp>
        <p:nvSpPr>
          <p:cNvPr id="3" name="Titel 2">
            <a:extLst>
              <a:ext uri="{FF2B5EF4-FFF2-40B4-BE49-F238E27FC236}">
                <a16:creationId xmlns:a16="http://schemas.microsoft.com/office/drawing/2014/main" id="{AD027F15-395A-1849-6233-85BA6D5FD349}"/>
              </a:ext>
            </a:extLst>
          </p:cNvPr>
          <p:cNvSpPr>
            <a:spLocks noGrp="1"/>
          </p:cNvSpPr>
          <p:nvPr>
            <p:ph type="title"/>
          </p:nvPr>
        </p:nvSpPr>
        <p:spPr/>
        <p:txBody>
          <a:bodyPr/>
          <a:lstStyle/>
          <a:p>
            <a:r>
              <a:rPr lang="da-DK" dirty="0"/>
              <a:t>Nye EU-domme (VI)</a:t>
            </a:r>
          </a:p>
        </p:txBody>
      </p:sp>
      <p:sp>
        <p:nvSpPr>
          <p:cNvPr id="5" name="Pladsholder til slidenummer 4">
            <a:extLst>
              <a:ext uri="{FF2B5EF4-FFF2-40B4-BE49-F238E27FC236}">
                <a16:creationId xmlns:a16="http://schemas.microsoft.com/office/drawing/2014/main" id="{28BBDE5C-696F-6A72-CF76-DA05D29F7496}"/>
              </a:ext>
            </a:extLst>
          </p:cNvPr>
          <p:cNvSpPr>
            <a:spLocks noGrp="1"/>
          </p:cNvSpPr>
          <p:nvPr>
            <p:ph type="sldNum" sz="quarter" idx="4"/>
          </p:nvPr>
        </p:nvSpPr>
        <p:spPr/>
        <p:txBody>
          <a:bodyPr/>
          <a:lstStyle/>
          <a:p>
            <a:fld id="{442FF435-88A1-4134-B518-CAD9A3AB1E43}" type="slidenum">
              <a:rPr lang="da-DK" smtClean="0"/>
              <a:pPr/>
              <a:t>18</a:t>
            </a:fld>
            <a:endParaRPr lang="da-DK" dirty="0"/>
          </a:p>
        </p:txBody>
      </p:sp>
      <p:pic>
        <p:nvPicPr>
          <p:cNvPr id="4" name="Picture Placeholder 8">
            <a:extLst>
              <a:ext uri="{FF2B5EF4-FFF2-40B4-BE49-F238E27FC236}">
                <a16:creationId xmlns:a16="http://schemas.microsoft.com/office/drawing/2014/main" id="{A5DB699C-85DC-D4FD-7B58-BDF0350572A9}"/>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19214" r="19214"/>
          <a:stretch/>
        </p:blipFill>
        <p:spPr>
          <a:xfrm>
            <a:off x="9241436" y="661293"/>
            <a:ext cx="2551871" cy="5683970"/>
          </a:xfrm>
          <a:prstGeom prst="rect">
            <a:avLst/>
          </a:prstGeom>
        </p:spPr>
      </p:pic>
      <p:pic>
        <p:nvPicPr>
          <p:cNvPr id="7" name="Billede 6">
            <a:extLst>
              <a:ext uri="{FF2B5EF4-FFF2-40B4-BE49-F238E27FC236}">
                <a16:creationId xmlns:a16="http://schemas.microsoft.com/office/drawing/2014/main" id="{C5A7F129-7FE5-6C43-A16D-ED5421EFECAF}"/>
              </a:ext>
            </a:extLst>
          </p:cNvPr>
          <p:cNvPicPr>
            <a:picLocks noChangeAspect="1"/>
          </p:cNvPicPr>
          <p:nvPr/>
        </p:nvPicPr>
        <p:blipFill>
          <a:blip r:embed="rId5"/>
          <a:stretch>
            <a:fillRect/>
          </a:stretch>
        </p:blipFill>
        <p:spPr>
          <a:xfrm>
            <a:off x="9633" y="0"/>
            <a:ext cx="12172733" cy="6858000"/>
          </a:xfrm>
          <a:prstGeom prst="rect">
            <a:avLst/>
          </a:prstGeom>
        </p:spPr>
      </p:pic>
    </p:spTree>
    <p:extLst>
      <p:ext uri="{BB962C8B-B14F-4D97-AF65-F5344CB8AC3E}">
        <p14:creationId xmlns:p14="http://schemas.microsoft.com/office/powerpoint/2010/main" val="2165858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B73C2E4-63F5-566D-D498-8C4C34DAB5A1}"/>
              </a:ext>
            </a:extLst>
          </p:cNvPr>
          <p:cNvSpPr>
            <a:spLocks noGrp="1"/>
          </p:cNvSpPr>
          <p:nvPr>
            <p:ph idx="1"/>
          </p:nvPr>
        </p:nvSpPr>
        <p:spPr>
          <a:xfrm>
            <a:off x="378001" y="1868400"/>
            <a:ext cx="6085664" cy="4617000"/>
          </a:xfrm>
        </p:spPr>
        <p:txBody>
          <a:bodyPr/>
          <a:lstStyle/>
          <a:p>
            <a:r>
              <a:rPr lang="da-DK" dirty="0"/>
              <a:t>Tysk domstol har anmodet om præjudiciel forelæggelse ved EU-Domstolen om fortolkning af “pastiche”.</a:t>
            </a:r>
          </a:p>
          <a:p>
            <a:pPr marL="0" indent="0">
              <a:buNone/>
            </a:pPr>
            <a:endParaRPr lang="da-DK" dirty="0"/>
          </a:p>
          <a:p>
            <a:r>
              <a:rPr lang="da-DK" dirty="0"/>
              <a:t>Kommende AI Act – indeholder en række mindstekrav til håndtering af AI – ift. ophavsretten er det navnlig indholdet om transparens, der bliver relevant.</a:t>
            </a:r>
          </a:p>
        </p:txBody>
      </p:sp>
      <p:sp>
        <p:nvSpPr>
          <p:cNvPr id="3" name="Titel 2">
            <a:extLst>
              <a:ext uri="{FF2B5EF4-FFF2-40B4-BE49-F238E27FC236}">
                <a16:creationId xmlns:a16="http://schemas.microsoft.com/office/drawing/2014/main" id="{1F2248BC-B248-1EEA-3DF9-FD0D2277BDA7}"/>
              </a:ext>
            </a:extLst>
          </p:cNvPr>
          <p:cNvSpPr>
            <a:spLocks noGrp="1"/>
          </p:cNvSpPr>
          <p:nvPr>
            <p:ph type="title"/>
          </p:nvPr>
        </p:nvSpPr>
        <p:spPr/>
        <p:txBody>
          <a:bodyPr/>
          <a:lstStyle/>
          <a:p>
            <a:r>
              <a:rPr lang="da-DK" dirty="0"/>
              <a:t>Et blik ud i fremtiden</a:t>
            </a:r>
          </a:p>
        </p:txBody>
      </p:sp>
      <p:sp>
        <p:nvSpPr>
          <p:cNvPr id="5" name="Pladsholder til slidenummer 4">
            <a:extLst>
              <a:ext uri="{FF2B5EF4-FFF2-40B4-BE49-F238E27FC236}">
                <a16:creationId xmlns:a16="http://schemas.microsoft.com/office/drawing/2014/main" id="{F7DE21E1-B83F-E298-43E7-91695FE67C96}"/>
              </a:ext>
            </a:extLst>
          </p:cNvPr>
          <p:cNvSpPr>
            <a:spLocks noGrp="1"/>
          </p:cNvSpPr>
          <p:nvPr>
            <p:ph type="sldNum" sz="quarter" idx="4"/>
          </p:nvPr>
        </p:nvSpPr>
        <p:spPr/>
        <p:txBody>
          <a:bodyPr/>
          <a:lstStyle/>
          <a:p>
            <a:fld id="{442FF435-88A1-4134-B518-CAD9A3AB1E43}" type="slidenum">
              <a:rPr lang="da-DK" smtClean="0"/>
              <a:pPr/>
              <a:t>19</a:t>
            </a:fld>
            <a:endParaRPr lang="da-DK" dirty="0"/>
          </a:p>
        </p:txBody>
      </p:sp>
      <p:pic>
        <p:nvPicPr>
          <p:cNvPr id="8" name="Picture 6">
            <a:extLst>
              <a:ext uri="{FF2B5EF4-FFF2-40B4-BE49-F238E27FC236}">
                <a16:creationId xmlns:a16="http://schemas.microsoft.com/office/drawing/2014/main" id="{5CA053F5-CDB6-1704-403E-D06FC6BF7678}"/>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45736" r="9405"/>
          <a:stretch/>
        </p:blipFill>
        <p:spPr>
          <a:xfrm>
            <a:off x="7109139" y="368112"/>
            <a:ext cx="4878862" cy="6112927"/>
          </a:xfrm>
          <a:prstGeom prst="rect">
            <a:avLst/>
          </a:prstGeom>
        </p:spPr>
      </p:pic>
      <p:pic>
        <p:nvPicPr>
          <p:cNvPr id="6" name="Billede 5">
            <a:extLst>
              <a:ext uri="{FF2B5EF4-FFF2-40B4-BE49-F238E27FC236}">
                <a16:creationId xmlns:a16="http://schemas.microsoft.com/office/drawing/2014/main" id="{2492F610-962F-34D3-8DBD-8A58F3291505}"/>
              </a:ext>
            </a:extLst>
          </p:cNvPr>
          <p:cNvPicPr>
            <a:picLocks noChangeAspect="1"/>
          </p:cNvPicPr>
          <p:nvPr/>
        </p:nvPicPr>
        <p:blipFill>
          <a:blip r:embed="rId5"/>
          <a:stretch>
            <a:fillRect/>
          </a:stretch>
        </p:blipFill>
        <p:spPr>
          <a:xfrm>
            <a:off x="20659" y="0"/>
            <a:ext cx="12274045" cy="6858000"/>
          </a:xfrm>
          <a:prstGeom prst="rect">
            <a:avLst/>
          </a:prstGeom>
        </p:spPr>
      </p:pic>
    </p:spTree>
    <p:extLst>
      <p:ext uri="{BB962C8B-B14F-4D97-AF65-F5344CB8AC3E}">
        <p14:creationId xmlns:p14="http://schemas.microsoft.com/office/powerpoint/2010/main" val="563387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377429" y="570388"/>
            <a:ext cx="11469910" cy="842856"/>
          </a:xfrm>
        </p:spPr>
        <p:txBody>
          <a:bodyPr/>
          <a:lstStyle/>
          <a:p>
            <a:r>
              <a:rPr lang="da-DK" dirty="0">
                <a:solidFill>
                  <a:schemeClr val="bg1"/>
                </a:solidFill>
              </a:rPr>
              <a:t>Tidsplan for medlemsmødet</a:t>
            </a:r>
          </a:p>
        </p:txBody>
      </p:sp>
      <p:sp>
        <p:nvSpPr>
          <p:cNvPr id="7" name="Pladsholder til tekst 6">
            <a:extLst>
              <a:ext uri="{FF2B5EF4-FFF2-40B4-BE49-F238E27FC236}">
                <a16:creationId xmlns:a16="http://schemas.microsoft.com/office/drawing/2014/main" id="{54CDFBD4-EE77-A10E-CC8D-81F3F13E9BD8}"/>
              </a:ext>
            </a:extLst>
          </p:cNvPr>
          <p:cNvSpPr>
            <a:spLocks noGrp="1"/>
          </p:cNvSpPr>
          <p:nvPr>
            <p:ph type="body" sz="quarter" idx="15"/>
          </p:nvPr>
        </p:nvSpPr>
        <p:spPr>
          <a:xfrm>
            <a:off x="360760" y="2502287"/>
            <a:ext cx="9278018" cy="3904776"/>
          </a:xfrm>
        </p:spPr>
        <p:txBody>
          <a:bodyPr/>
          <a:lstStyle/>
          <a:p>
            <a:r>
              <a:rPr lang="da-DK" dirty="0"/>
              <a:t>			</a:t>
            </a:r>
          </a:p>
        </p:txBody>
      </p:sp>
      <p:sp>
        <p:nvSpPr>
          <p:cNvPr id="9" name="Tekstfelt 8">
            <a:extLst>
              <a:ext uri="{FF2B5EF4-FFF2-40B4-BE49-F238E27FC236}">
                <a16:creationId xmlns:a16="http://schemas.microsoft.com/office/drawing/2014/main" id="{09761D3E-45F7-93C9-765E-73FF01B4C72C}"/>
              </a:ext>
            </a:extLst>
          </p:cNvPr>
          <p:cNvSpPr txBox="1"/>
          <p:nvPr/>
        </p:nvSpPr>
        <p:spPr>
          <a:xfrm>
            <a:off x="377429" y="1627243"/>
            <a:ext cx="7643450" cy="5016758"/>
          </a:xfrm>
          <a:prstGeom prst="rect">
            <a:avLst/>
          </a:prstGeom>
          <a:noFill/>
        </p:spPr>
        <p:txBody>
          <a:bodyPr wrap="square" rtlCol="0">
            <a:spAutoFit/>
          </a:bodyPr>
          <a:lstStyle/>
          <a:p>
            <a:pPr marL="342900" indent="-342900">
              <a:buFont typeface="Arial" panose="020B0604020202020204" pitchFamily="34" charset="0"/>
              <a:buChar char="•"/>
            </a:pPr>
            <a:r>
              <a:rPr lang="da-DK" sz="2000" b="1" dirty="0">
                <a:solidFill>
                  <a:schemeClr val="bg1"/>
                </a:solidFill>
                <a:latin typeface="Leelawadee" panose="020B0502040204020203" pitchFamily="34" charset="-34"/>
                <a:cs typeface="Leelawadee" panose="020B0502040204020203" pitchFamily="34" charset="-34"/>
              </a:rPr>
              <a:t>Kl. 16:30 </a:t>
            </a:r>
            <a:r>
              <a:rPr lang="da-DK" sz="2000" dirty="0">
                <a:solidFill>
                  <a:schemeClr val="bg1"/>
                </a:solidFill>
                <a:latin typeface="Leelawadee" panose="020B0502040204020203" pitchFamily="34" charset="-34"/>
                <a:cs typeface="Leelawadee" panose="020B0502040204020203" pitchFamily="34" charset="-34"/>
              </a:rPr>
              <a:t>– Velkomst og introduktion ved Morten &amp; Jakob</a:t>
            </a:r>
            <a:br>
              <a:rPr lang="da-DK" sz="2000" dirty="0">
                <a:solidFill>
                  <a:schemeClr val="bg1"/>
                </a:solidFill>
                <a:latin typeface="Leelawadee" panose="020B0502040204020203" pitchFamily="34" charset="-34"/>
                <a:cs typeface="Leelawadee" panose="020B0502040204020203" pitchFamily="34" charset="-34"/>
              </a:rPr>
            </a:br>
            <a:endParaRPr lang="da-DK" sz="2000" dirty="0">
              <a:solidFill>
                <a:schemeClr val="bg1"/>
              </a:solidFill>
              <a:latin typeface="Leelawadee" panose="020B0502040204020203" pitchFamily="34" charset="-34"/>
              <a:cs typeface="Leelawadee" panose="020B0502040204020203" pitchFamily="34" charset="-34"/>
            </a:endParaRPr>
          </a:p>
          <a:p>
            <a:pPr marL="342900" indent="-342900">
              <a:buFont typeface="Arial" panose="020B0604020202020204" pitchFamily="34" charset="0"/>
              <a:buChar char="•"/>
            </a:pPr>
            <a:r>
              <a:rPr lang="da-DK" sz="2000" b="1" dirty="0">
                <a:solidFill>
                  <a:schemeClr val="bg1"/>
                </a:solidFill>
                <a:latin typeface="Leelawadee" panose="020B0502040204020203" pitchFamily="34" charset="-34"/>
                <a:cs typeface="Leelawadee" panose="020B0502040204020203" pitchFamily="34" charset="-34"/>
              </a:rPr>
              <a:t>Kl. 16:40 </a:t>
            </a:r>
            <a:r>
              <a:rPr lang="da-DK" sz="2000" dirty="0">
                <a:solidFill>
                  <a:schemeClr val="bg1"/>
                </a:solidFill>
                <a:latin typeface="Leelawadee" panose="020B0502040204020203" pitchFamily="34" charset="-34"/>
                <a:cs typeface="Leelawadee" panose="020B0502040204020203" pitchFamily="34" charset="-34"/>
              </a:rPr>
              <a:t>– Den nationale ophavsret 2023 ved Zebbie Elisabeth Oyier Gaya og Amalie Sejer Clemensen, Kulturministeriet</a:t>
            </a:r>
            <a:br>
              <a:rPr lang="da-DK" sz="2000" dirty="0">
                <a:solidFill>
                  <a:schemeClr val="bg1"/>
                </a:solidFill>
                <a:latin typeface="Leelawadee" panose="020B0502040204020203" pitchFamily="34" charset="-34"/>
                <a:cs typeface="Leelawadee" panose="020B0502040204020203" pitchFamily="34" charset="-34"/>
              </a:rPr>
            </a:br>
            <a:endParaRPr lang="da-DK" sz="2000" dirty="0">
              <a:solidFill>
                <a:schemeClr val="bg1"/>
              </a:solidFill>
              <a:latin typeface="Leelawadee" panose="020B0502040204020203" pitchFamily="34" charset="-34"/>
              <a:cs typeface="Leelawadee" panose="020B0502040204020203" pitchFamily="34" charset="-34"/>
            </a:endParaRPr>
          </a:p>
          <a:p>
            <a:pPr marL="342900" indent="-342900">
              <a:buFont typeface="Arial" panose="020B0604020202020204" pitchFamily="34" charset="0"/>
              <a:buChar char="•"/>
            </a:pPr>
            <a:r>
              <a:rPr lang="da-DK" sz="2000" b="1" dirty="0">
                <a:solidFill>
                  <a:schemeClr val="bg1"/>
                </a:solidFill>
                <a:latin typeface="Leelawadee" panose="020B0502040204020203" pitchFamily="34" charset="-34"/>
                <a:cs typeface="Leelawadee" panose="020B0502040204020203" pitchFamily="34" charset="-34"/>
              </a:rPr>
              <a:t>Kl. 16:50 </a:t>
            </a:r>
            <a:r>
              <a:rPr lang="da-DK" sz="2000" dirty="0">
                <a:solidFill>
                  <a:schemeClr val="bg1"/>
                </a:solidFill>
                <a:latin typeface="Leelawadee" panose="020B0502040204020203" pitchFamily="34" charset="-34"/>
                <a:cs typeface="Leelawadee" panose="020B0502040204020203" pitchFamily="34" charset="-34"/>
              </a:rPr>
              <a:t>– EU-ophavsretten 2023 ved Charlotte Mittet Høfler, Gorrissen Federspiel</a:t>
            </a:r>
            <a:br>
              <a:rPr lang="da-DK" sz="2000" dirty="0">
                <a:solidFill>
                  <a:schemeClr val="bg1"/>
                </a:solidFill>
                <a:latin typeface="Leelawadee" panose="020B0502040204020203" pitchFamily="34" charset="-34"/>
                <a:cs typeface="Leelawadee" panose="020B0502040204020203" pitchFamily="34" charset="-34"/>
              </a:rPr>
            </a:br>
            <a:endParaRPr lang="da-DK" sz="2000" dirty="0">
              <a:solidFill>
                <a:schemeClr val="bg1"/>
              </a:solidFill>
              <a:latin typeface="Leelawadee" panose="020B0502040204020203" pitchFamily="34" charset="-34"/>
              <a:cs typeface="Leelawadee" panose="020B0502040204020203" pitchFamily="34" charset="-34"/>
            </a:endParaRPr>
          </a:p>
          <a:p>
            <a:pPr marL="342900" indent="-342900">
              <a:buFont typeface="Arial" panose="020B0604020202020204" pitchFamily="34" charset="0"/>
              <a:buChar char="•"/>
            </a:pPr>
            <a:r>
              <a:rPr lang="da-DK" sz="2000" b="1" dirty="0">
                <a:solidFill>
                  <a:schemeClr val="bg1"/>
                </a:solidFill>
                <a:latin typeface="Leelawadee" panose="020B0502040204020203" pitchFamily="34" charset="-34"/>
                <a:cs typeface="Leelawadee" panose="020B0502040204020203" pitchFamily="34" charset="-34"/>
              </a:rPr>
              <a:t>Kl. 17:00 </a:t>
            </a:r>
            <a:r>
              <a:rPr lang="da-DK" sz="2000" dirty="0">
                <a:solidFill>
                  <a:schemeClr val="bg1"/>
                </a:solidFill>
                <a:latin typeface="Leelawadee" panose="020B0502040204020203" pitchFamily="34" charset="-34"/>
                <a:cs typeface="Leelawadee" panose="020B0502040204020203" pitchFamily="34" charset="-34"/>
              </a:rPr>
              <a:t>– Den internationale ophavsret 2023 ved Jørgen Blomqvist</a:t>
            </a:r>
          </a:p>
          <a:p>
            <a:pPr marL="342900" indent="-342900">
              <a:buFont typeface="Arial" panose="020B0604020202020204" pitchFamily="34" charset="0"/>
              <a:buChar char="•"/>
            </a:pPr>
            <a:endParaRPr lang="da-DK" sz="2000" dirty="0">
              <a:solidFill>
                <a:schemeClr val="bg1"/>
              </a:solidFill>
              <a:latin typeface="Leelawadee" panose="020B0502040204020203" pitchFamily="34" charset="-34"/>
              <a:cs typeface="Leelawadee" panose="020B0502040204020203" pitchFamily="34" charset="-34"/>
            </a:endParaRPr>
          </a:p>
          <a:p>
            <a:pPr marL="342900" indent="-342900">
              <a:buFont typeface="Arial" panose="020B0604020202020204" pitchFamily="34" charset="0"/>
              <a:buChar char="•"/>
            </a:pPr>
            <a:r>
              <a:rPr lang="da-DK" sz="2000" b="1" dirty="0">
                <a:solidFill>
                  <a:schemeClr val="bg1"/>
                </a:solidFill>
                <a:latin typeface="Leelawadee" panose="020B0502040204020203" pitchFamily="34" charset="-34"/>
                <a:cs typeface="Leelawadee" panose="020B0502040204020203" pitchFamily="34" charset="-34"/>
              </a:rPr>
              <a:t>Kl. 17:05 </a:t>
            </a:r>
            <a:r>
              <a:rPr lang="da-DK" sz="2000" dirty="0">
                <a:solidFill>
                  <a:schemeClr val="bg1"/>
                </a:solidFill>
                <a:latin typeface="Leelawadee" panose="020B0502040204020203" pitchFamily="34" charset="-34"/>
                <a:cs typeface="Leelawadee" panose="020B0502040204020203" pitchFamily="34" charset="-34"/>
              </a:rPr>
              <a:t>– Live podcastoptagelse af Entertainmentretten med Jakob Stegelmann</a:t>
            </a:r>
            <a:br>
              <a:rPr lang="da-DK" sz="2000" dirty="0">
                <a:solidFill>
                  <a:schemeClr val="bg1"/>
                </a:solidFill>
                <a:latin typeface="Leelawadee" panose="020B0502040204020203" pitchFamily="34" charset="-34"/>
                <a:cs typeface="Leelawadee" panose="020B0502040204020203" pitchFamily="34" charset="-34"/>
              </a:rPr>
            </a:br>
            <a:endParaRPr lang="da-DK" sz="2000" dirty="0">
              <a:solidFill>
                <a:schemeClr val="bg1"/>
              </a:solidFill>
              <a:latin typeface="Leelawadee" panose="020B0502040204020203" pitchFamily="34" charset="-34"/>
              <a:cs typeface="Leelawadee" panose="020B0502040204020203" pitchFamily="34" charset="-34"/>
            </a:endParaRPr>
          </a:p>
          <a:p>
            <a:pPr marL="342900" indent="-342900">
              <a:buFont typeface="Arial" panose="020B0604020202020204" pitchFamily="34" charset="0"/>
              <a:buChar char="•"/>
            </a:pPr>
            <a:r>
              <a:rPr lang="da-DK" sz="2000" b="1" dirty="0">
                <a:solidFill>
                  <a:schemeClr val="bg1"/>
                </a:solidFill>
                <a:latin typeface="Leelawadee" panose="020B0502040204020203" pitchFamily="34" charset="-34"/>
                <a:cs typeface="Leelawadee" panose="020B0502040204020203" pitchFamily="34" charset="-34"/>
              </a:rPr>
              <a:t>Kl. 18:00 </a:t>
            </a:r>
            <a:r>
              <a:rPr lang="da-DK" sz="2000" dirty="0">
                <a:solidFill>
                  <a:schemeClr val="bg1"/>
                </a:solidFill>
                <a:latin typeface="Leelawadee" panose="020B0502040204020203" pitchFamily="34" charset="-34"/>
                <a:cs typeface="Leelawadee" panose="020B0502040204020203" pitchFamily="34" charset="-34"/>
              </a:rPr>
              <a:t>– Afslutning og julehygge med mulighed for networking.</a:t>
            </a:r>
          </a:p>
        </p:txBody>
      </p:sp>
    </p:spTree>
    <p:extLst>
      <p:ext uri="{BB962C8B-B14F-4D97-AF65-F5344CB8AC3E}">
        <p14:creationId xmlns:p14="http://schemas.microsoft.com/office/powerpoint/2010/main" val="2754143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B73C2E4-63F5-566D-D498-8C4C34DAB5A1}"/>
              </a:ext>
            </a:extLst>
          </p:cNvPr>
          <p:cNvSpPr>
            <a:spLocks noGrp="1"/>
          </p:cNvSpPr>
          <p:nvPr>
            <p:ph idx="1"/>
          </p:nvPr>
        </p:nvSpPr>
        <p:spPr>
          <a:xfrm>
            <a:off x="378001" y="1868400"/>
            <a:ext cx="6085664" cy="4617000"/>
          </a:xfrm>
        </p:spPr>
        <p:txBody>
          <a:bodyPr/>
          <a:lstStyle/>
          <a:p>
            <a:r>
              <a:rPr lang="da-DK" dirty="0"/>
              <a:t>Tysk domstol har anmodet om præjudiciel forelæggelse ved EU-Domstolen om fortolkning af “pastiche”.</a:t>
            </a:r>
          </a:p>
          <a:p>
            <a:pPr marL="0" indent="0">
              <a:buNone/>
            </a:pPr>
            <a:endParaRPr lang="da-DK" dirty="0"/>
          </a:p>
          <a:p>
            <a:r>
              <a:rPr lang="da-DK" dirty="0"/>
              <a:t>Kommende AI </a:t>
            </a:r>
            <a:r>
              <a:rPr lang="da-DK" dirty="0" err="1"/>
              <a:t>Act</a:t>
            </a:r>
            <a:r>
              <a:rPr lang="da-DK" dirty="0"/>
              <a:t> – indeholder en række mindstekrav til håndtering af AI – ift. ophavsretten er det navnlig indholdet om transparens, der bliver relevant.</a:t>
            </a:r>
          </a:p>
        </p:txBody>
      </p:sp>
      <p:sp>
        <p:nvSpPr>
          <p:cNvPr id="3" name="Titel 2">
            <a:extLst>
              <a:ext uri="{FF2B5EF4-FFF2-40B4-BE49-F238E27FC236}">
                <a16:creationId xmlns:a16="http://schemas.microsoft.com/office/drawing/2014/main" id="{1F2248BC-B248-1EEA-3DF9-FD0D2277BDA7}"/>
              </a:ext>
            </a:extLst>
          </p:cNvPr>
          <p:cNvSpPr>
            <a:spLocks noGrp="1"/>
          </p:cNvSpPr>
          <p:nvPr>
            <p:ph type="title"/>
          </p:nvPr>
        </p:nvSpPr>
        <p:spPr/>
        <p:txBody>
          <a:bodyPr/>
          <a:lstStyle/>
          <a:p>
            <a:r>
              <a:rPr lang="da-DK" dirty="0"/>
              <a:t>Et blik ud i fremtiden</a:t>
            </a:r>
          </a:p>
        </p:txBody>
      </p:sp>
      <p:sp>
        <p:nvSpPr>
          <p:cNvPr id="5" name="Pladsholder til slidenummer 4">
            <a:extLst>
              <a:ext uri="{FF2B5EF4-FFF2-40B4-BE49-F238E27FC236}">
                <a16:creationId xmlns:a16="http://schemas.microsoft.com/office/drawing/2014/main" id="{F7DE21E1-B83F-E298-43E7-91695FE67C96}"/>
              </a:ext>
            </a:extLst>
          </p:cNvPr>
          <p:cNvSpPr>
            <a:spLocks noGrp="1"/>
          </p:cNvSpPr>
          <p:nvPr>
            <p:ph type="sldNum" sz="quarter" idx="4"/>
          </p:nvPr>
        </p:nvSpPr>
        <p:spPr/>
        <p:txBody>
          <a:bodyPr/>
          <a:lstStyle/>
          <a:p>
            <a:fld id="{442FF435-88A1-4134-B518-CAD9A3AB1E43}" type="slidenum">
              <a:rPr lang="da-DK" smtClean="0"/>
              <a:pPr/>
              <a:t>20</a:t>
            </a:fld>
            <a:endParaRPr lang="da-DK" dirty="0"/>
          </a:p>
        </p:txBody>
      </p:sp>
      <p:pic>
        <p:nvPicPr>
          <p:cNvPr id="8" name="Picture 6">
            <a:extLst>
              <a:ext uri="{FF2B5EF4-FFF2-40B4-BE49-F238E27FC236}">
                <a16:creationId xmlns:a16="http://schemas.microsoft.com/office/drawing/2014/main" id="{5CA053F5-CDB6-1704-403E-D06FC6BF7678}"/>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45736" r="9405"/>
          <a:stretch/>
        </p:blipFill>
        <p:spPr>
          <a:xfrm>
            <a:off x="7109139" y="368112"/>
            <a:ext cx="4878862" cy="6112927"/>
          </a:xfrm>
          <a:prstGeom prst="rect">
            <a:avLst/>
          </a:prstGeom>
        </p:spPr>
      </p:pic>
      <p:pic>
        <p:nvPicPr>
          <p:cNvPr id="6" name="Billede 5">
            <a:extLst>
              <a:ext uri="{FF2B5EF4-FFF2-40B4-BE49-F238E27FC236}">
                <a16:creationId xmlns:a16="http://schemas.microsoft.com/office/drawing/2014/main" id="{534DB4FD-A759-9FC5-FA36-00420C35CDFC}"/>
              </a:ext>
            </a:extLst>
          </p:cNvPr>
          <p:cNvPicPr>
            <a:picLocks noChangeAspect="1"/>
          </p:cNvPicPr>
          <p:nvPr/>
        </p:nvPicPr>
        <p:blipFill>
          <a:blip r:embed="rId5"/>
          <a:stretch>
            <a:fillRect/>
          </a:stretch>
        </p:blipFill>
        <p:spPr>
          <a:xfrm>
            <a:off x="0" y="12465"/>
            <a:ext cx="12192000" cy="6833070"/>
          </a:xfrm>
          <a:prstGeom prst="rect">
            <a:avLst/>
          </a:prstGeom>
        </p:spPr>
      </p:pic>
      <p:pic>
        <p:nvPicPr>
          <p:cNvPr id="9" name="Billede 8">
            <a:extLst>
              <a:ext uri="{FF2B5EF4-FFF2-40B4-BE49-F238E27FC236}">
                <a16:creationId xmlns:a16="http://schemas.microsoft.com/office/drawing/2014/main" id="{76306C40-C106-E150-2835-1A582AE5FB14}"/>
              </a:ext>
            </a:extLst>
          </p:cNvPr>
          <p:cNvPicPr>
            <a:picLocks noChangeAspect="1"/>
          </p:cNvPicPr>
          <p:nvPr/>
        </p:nvPicPr>
        <p:blipFill>
          <a:blip r:embed="rId6"/>
          <a:stretch>
            <a:fillRect/>
          </a:stretch>
        </p:blipFill>
        <p:spPr>
          <a:xfrm>
            <a:off x="0" y="4329"/>
            <a:ext cx="12192000" cy="6923245"/>
          </a:xfrm>
          <a:prstGeom prst="rect">
            <a:avLst/>
          </a:prstGeom>
        </p:spPr>
      </p:pic>
    </p:spTree>
    <p:extLst>
      <p:ext uri="{BB962C8B-B14F-4D97-AF65-F5344CB8AC3E}">
        <p14:creationId xmlns:p14="http://schemas.microsoft.com/office/powerpoint/2010/main" val="4012531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547" b="7547"/>
          <a:stretch>
            <a:fillRect/>
          </a:stretch>
        </p:blipFill>
        <p:spPr>
          <a:xfrm>
            <a:off x="1" y="0"/>
            <a:ext cx="12192000" cy="6858000"/>
          </a:xfrm>
          <a:prstGeom prst="rect">
            <a:avLst/>
          </a:prstGeom>
        </p:spPr>
      </p:pic>
      <p:sp>
        <p:nvSpPr>
          <p:cNvPr id="3" name="Titel 2"/>
          <p:cNvSpPr>
            <a:spLocks noGrp="1"/>
          </p:cNvSpPr>
          <p:nvPr>
            <p:ph type="title"/>
          </p:nvPr>
        </p:nvSpPr>
        <p:spPr>
          <a:xfrm>
            <a:off x="355688" y="713314"/>
            <a:ext cx="11480625" cy="1188338"/>
          </a:xfrm>
        </p:spPr>
        <p:txBody>
          <a:bodyPr/>
          <a:lstStyle/>
          <a:p>
            <a:r>
              <a:rPr lang="da-DK" dirty="0">
                <a:solidFill>
                  <a:schemeClr val="bg1"/>
                </a:solidFill>
              </a:rPr>
              <a:t>Den Internationale Ophavsret 2023</a:t>
            </a:r>
          </a:p>
        </p:txBody>
      </p:sp>
      <p:sp>
        <p:nvSpPr>
          <p:cNvPr id="12" name="Rektangel 11"/>
          <p:cNvSpPr/>
          <p:nvPr/>
        </p:nvSpPr>
        <p:spPr>
          <a:xfrm>
            <a:off x="0" y="6484851"/>
            <a:ext cx="2274982" cy="253916"/>
          </a:xfrm>
          <a:prstGeom prst="rect">
            <a:avLst/>
          </a:prstGeom>
        </p:spPr>
        <p:txBody>
          <a:bodyPr wrap="none">
            <a:spAutoFit/>
          </a:bodyPr>
          <a:lstStyle/>
          <a:p>
            <a:r>
              <a:rPr lang="da-DK" sz="1050" dirty="0">
                <a:latin typeface="Leelawadee UI Semilight" panose="020B0402040204020203" pitchFamily="34" charset="-34"/>
                <a:cs typeface="Leelawadee UI Semilight" panose="020B0402040204020203" pitchFamily="34" charset="-34"/>
              </a:rPr>
              <a:t>Fotokredit: </a:t>
            </a:r>
            <a:r>
              <a:rPr lang="da-DK" sz="1050" dirty="0" err="1">
                <a:latin typeface="Leelawadee UI Semilight" panose="020B0402040204020203" pitchFamily="34" charset="-34"/>
                <a:cs typeface="Leelawadee UI Semilight" panose="020B0402040204020203" pitchFamily="34" charset="-34"/>
              </a:rPr>
              <a:t>Unsplash</a:t>
            </a:r>
            <a:r>
              <a:rPr lang="da-DK" sz="1050" dirty="0">
                <a:latin typeface="Leelawadee UI Semilight" panose="020B0402040204020203" pitchFamily="34" charset="-34"/>
                <a:cs typeface="Leelawadee UI Semilight" panose="020B0402040204020203" pitchFamily="34" charset="-34"/>
              </a:rPr>
              <a:t>/</a:t>
            </a:r>
            <a:r>
              <a:rPr lang="da-DK" sz="1050" dirty="0" err="1">
                <a:latin typeface="Leelawadee UI Semilight" panose="020B0402040204020203" pitchFamily="34" charset="-34"/>
                <a:cs typeface="Leelawadee UI Semilight" panose="020B0402040204020203" pitchFamily="34" charset="-34"/>
              </a:rPr>
              <a:t>Debby</a:t>
            </a:r>
            <a:r>
              <a:rPr lang="da-DK" sz="1050" dirty="0">
                <a:latin typeface="Leelawadee UI Semilight" panose="020B0402040204020203" pitchFamily="34" charset="-34"/>
                <a:cs typeface="Leelawadee UI Semilight" panose="020B0402040204020203" pitchFamily="34" charset="-34"/>
              </a:rPr>
              <a:t> Hudson</a:t>
            </a:r>
          </a:p>
        </p:txBody>
      </p:sp>
      <p:cxnSp>
        <p:nvCxnSpPr>
          <p:cNvPr id="13" name="Lige forbindelse 12">
            <a:extLst>
              <a:ext uri="{FF2B5EF4-FFF2-40B4-BE49-F238E27FC236}">
                <a16:creationId xmlns:a16="http://schemas.microsoft.com/office/drawing/2014/main" id="{451931DF-FBFF-4C23-925C-B660C7FD9E16}"/>
              </a:ext>
            </a:extLst>
          </p:cNvPr>
          <p:cNvCxnSpPr>
            <a:cxnSpLocks/>
          </p:cNvCxnSpPr>
          <p:nvPr/>
        </p:nvCxnSpPr>
        <p:spPr>
          <a:xfrm>
            <a:off x="0" y="6329362"/>
            <a:ext cx="8529638" cy="14288"/>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pic>
        <p:nvPicPr>
          <p:cNvPr id="14" name="Grafik 2">
            <a:extLst>
              <a:ext uri="{FF2B5EF4-FFF2-40B4-BE49-F238E27FC236}">
                <a16:creationId xmlns:a16="http://schemas.microsoft.com/office/drawing/2014/main" id="{32F3D2DA-8791-42DC-B2BF-528176DB3F31}"/>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9290"/>
          <a:stretch/>
        </p:blipFill>
        <p:spPr>
          <a:xfrm>
            <a:off x="9344936" y="300906"/>
            <a:ext cx="2669220" cy="271208"/>
          </a:xfrm>
          <a:prstGeom prst="rect">
            <a:avLst/>
          </a:prstGeom>
        </p:spPr>
      </p:pic>
      <p:cxnSp>
        <p:nvCxnSpPr>
          <p:cNvPr id="15" name="Lige forbindelse 14">
            <a:extLst>
              <a:ext uri="{FF2B5EF4-FFF2-40B4-BE49-F238E27FC236}">
                <a16:creationId xmlns:a16="http://schemas.microsoft.com/office/drawing/2014/main" id="{92561342-FF35-46A5-B24E-4406A2D77F64}"/>
              </a:ext>
            </a:extLst>
          </p:cNvPr>
          <p:cNvCxnSpPr>
            <a:cxnSpLocks/>
          </p:cNvCxnSpPr>
          <p:nvPr/>
        </p:nvCxnSpPr>
        <p:spPr>
          <a:xfrm>
            <a:off x="5205183" y="671513"/>
            <a:ext cx="6986818"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sp>
        <p:nvSpPr>
          <p:cNvPr id="2" name="Pladsholder til tekst 2">
            <a:extLst>
              <a:ext uri="{FF2B5EF4-FFF2-40B4-BE49-F238E27FC236}">
                <a16:creationId xmlns:a16="http://schemas.microsoft.com/office/drawing/2014/main" id="{57D9A770-111D-B9DA-2150-EC9D08E6E22A}"/>
              </a:ext>
            </a:extLst>
          </p:cNvPr>
          <p:cNvSpPr txBox="1">
            <a:spLocks/>
          </p:cNvSpPr>
          <p:nvPr/>
        </p:nvSpPr>
        <p:spPr>
          <a:xfrm>
            <a:off x="355688" y="1438853"/>
            <a:ext cx="9090885" cy="533400"/>
          </a:xfrm>
          <a:prstGeom prst="rect">
            <a:avLst/>
          </a:prstGeom>
        </p:spPr>
        <p:txBody>
          <a:bodyPr vert="horz" lIns="91440" tIns="45720" rIns="91440" bIns="4572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2025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2pPr>
            <a:lvl3pPr marL="405000" indent="0" algn="l"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3pPr>
            <a:lvl4pPr marL="6075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4pPr>
            <a:lvl5pPr marL="8100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solidFill>
                  <a:schemeClr val="bg1"/>
                </a:solidFill>
              </a:rPr>
              <a:t>Jørgen Blomqvist</a:t>
            </a:r>
          </a:p>
        </p:txBody>
      </p:sp>
    </p:spTree>
    <p:extLst>
      <p:ext uri="{BB962C8B-B14F-4D97-AF65-F5344CB8AC3E}">
        <p14:creationId xmlns:p14="http://schemas.microsoft.com/office/powerpoint/2010/main" val="3503851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3985E813-CA04-4D82-B7F6-BCE684753998}"/>
              </a:ext>
            </a:extLst>
          </p:cNvPr>
          <p:cNvSpPr>
            <a:spLocks/>
          </p:cNvSpPr>
          <p:nvPr/>
        </p:nvSpPr>
        <p:spPr bwMode="auto">
          <a:xfrm>
            <a:off x="929376" y="1063790"/>
            <a:ext cx="7272808" cy="936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6300" b="0"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white"/>
              </a:solidFill>
              <a:effectLst/>
              <a:uLnTx/>
              <a:uFillTx/>
              <a:latin typeface="Calibri (Tekst)"/>
              <a:ea typeface="ＭＳ Ｐゴシック" charset="0"/>
              <a:cs typeface="Times New Roman" panose="02020603050405020304" pitchFamily="18" charset="0"/>
              <a:sym typeface="Neuzeit Office SR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prstClr val="white"/>
              </a:solidFill>
              <a:effectLst/>
              <a:uLnTx/>
              <a:uFillTx/>
              <a:latin typeface="Microsoft New Tai Lue (Overskrifter)"/>
              <a:ea typeface="ＭＳ Ｐゴシック" charset="0"/>
              <a:cs typeface="Times New Roman" panose="02020603050405020304" pitchFamily="18" charset="0"/>
              <a:sym typeface="Helvetica Light" charset="0"/>
            </a:endParaRPr>
          </a:p>
        </p:txBody>
      </p:sp>
      <p:pic>
        <p:nvPicPr>
          <p:cNvPr id="3" name="Grafik 2">
            <a:extLst>
              <a:ext uri="{FF2B5EF4-FFF2-40B4-BE49-F238E27FC236}">
                <a16:creationId xmlns:a16="http://schemas.microsoft.com/office/drawing/2014/main" id="{32F3D2DA-8791-42DC-B2BF-528176DB3F31}"/>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9290"/>
          <a:stretch/>
        </p:blipFill>
        <p:spPr>
          <a:xfrm>
            <a:off x="8444204" y="108226"/>
            <a:ext cx="3558960" cy="361610"/>
          </a:xfrm>
          <a:prstGeom prst="rect">
            <a:avLst/>
          </a:prstGeom>
        </p:spPr>
      </p:pic>
      <p:cxnSp>
        <p:nvCxnSpPr>
          <p:cNvPr id="8" name="Lige forbindelse 7">
            <a:extLst>
              <a:ext uri="{FF2B5EF4-FFF2-40B4-BE49-F238E27FC236}">
                <a16:creationId xmlns:a16="http://schemas.microsoft.com/office/drawing/2014/main" id="{C72C98A3-E882-4232-A21E-91954FA38828}"/>
              </a:ext>
            </a:extLst>
          </p:cNvPr>
          <p:cNvCxnSpPr>
            <a:cxnSpLocks/>
          </p:cNvCxnSpPr>
          <p:nvPr/>
        </p:nvCxnSpPr>
        <p:spPr>
          <a:xfrm>
            <a:off x="-9832" y="6305550"/>
            <a:ext cx="9496732"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cxnSp>
        <p:nvCxnSpPr>
          <p:cNvPr id="10" name="Lige forbindelse 9">
            <a:extLst>
              <a:ext uri="{FF2B5EF4-FFF2-40B4-BE49-F238E27FC236}">
                <a16:creationId xmlns:a16="http://schemas.microsoft.com/office/drawing/2014/main" id="{5EC3FC82-8935-4EB6-A1CA-8F3618A1E691}"/>
              </a:ext>
            </a:extLst>
          </p:cNvPr>
          <p:cNvCxnSpPr>
            <a:cxnSpLocks/>
          </p:cNvCxnSpPr>
          <p:nvPr/>
        </p:nvCxnSpPr>
        <p:spPr>
          <a:xfrm>
            <a:off x="2876243" y="552450"/>
            <a:ext cx="9315757" cy="0"/>
          </a:xfrm>
          <a:prstGeom prst="line">
            <a:avLst/>
          </a:prstGeom>
          <a:ln w="12700">
            <a:solidFill>
              <a:srgbClr val="7C9C85"/>
            </a:solidFill>
          </a:ln>
        </p:spPr>
        <p:style>
          <a:lnRef idx="1">
            <a:schemeClr val="accent1"/>
          </a:lnRef>
          <a:fillRef idx="0">
            <a:schemeClr val="accent1"/>
          </a:fillRef>
          <a:effectRef idx="0">
            <a:schemeClr val="accent1"/>
          </a:effectRef>
          <a:fontRef idx="minor">
            <a:schemeClr val="tx1"/>
          </a:fontRef>
        </p:style>
      </p:cxnSp>
      <p:sp>
        <p:nvSpPr>
          <p:cNvPr id="9" name="Tekstfelt 8">
            <a:extLst>
              <a:ext uri="{FF2B5EF4-FFF2-40B4-BE49-F238E27FC236}">
                <a16:creationId xmlns:a16="http://schemas.microsoft.com/office/drawing/2014/main" id="{FC93BDBD-32E6-4A4D-B72E-00463E1176B4}"/>
              </a:ext>
            </a:extLst>
          </p:cNvPr>
          <p:cNvSpPr txBox="1"/>
          <p:nvPr/>
        </p:nvSpPr>
        <p:spPr>
          <a:xfrm>
            <a:off x="0" y="6474053"/>
            <a:ext cx="1845377" cy="215444"/>
          </a:xfrm>
          <a:prstGeom prst="rect">
            <a:avLst/>
          </a:prstGeom>
          <a:noFill/>
        </p:spPr>
        <p:txBody>
          <a:bodyPr wrap="none" rtlCol="0">
            <a:spAutoFit/>
          </a:bodyPr>
          <a:lstStyle/>
          <a:p>
            <a:r>
              <a:rPr lang="da-DK" sz="800" dirty="0">
                <a:solidFill>
                  <a:schemeClr val="bg1"/>
                </a:solidFill>
                <a:latin typeface="Leelawadee UI Semilight" panose="020B0402040204020203" pitchFamily="34" charset="-34"/>
                <a:cs typeface="Leelawadee UI Semilight" panose="020B0402040204020203" pitchFamily="34" charset="-34"/>
              </a:rPr>
              <a:t>Fotokredit: </a:t>
            </a:r>
            <a:r>
              <a:rPr lang="da-DK" sz="800" dirty="0" err="1">
                <a:solidFill>
                  <a:schemeClr val="bg1"/>
                </a:solidFill>
                <a:latin typeface="Leelawadee UI Semilight" panose="020B0402040204020203" pitchFamily="34" charset="-34"/>
                <a:cs typeface="Leelawadee UI Semilight" panose="020B0402040204020203" pitchFamily="34" charset="-34"/>
              </a:rPr>
              <a:t>Unsplash</a:t>
            </a:r>
            <a:r>
              <a:rPr lang="da-DK" sz="800" dirty="0">
                <a:solidFill>
                  <a:schemeClr val="bg1"/>
                </a:solidFill>
                <a:latin typeface="Leelawadee UI Semilight" panose="020B0402040204020203" pitchFamily="34" charset="-34"/>
                <a:cs typeface="Leelawadee UI Semilight" panose="020B0402040204020203" pitchFamily="34" charset="-34"/>
              </a:rPr>
              <a:t>/</a:t>
            </a:r>
            <a:r>
              <a:rPr lang="da-DK" sz="800" dirty="0" err="1">
                <a:solidFill>
                  <a:schemeClr val="bg1"/>
                </a:solidFill>
                <a:latin typeface="Leelawadee UI Semilight" panose="020B0402040204020203" pitchFamily="34" charset="-34"/>
                <a:cs typeface="Leelawadee UI Semilight" panose="020B0402040204020203" pitchFamily="34" charset="-34"/>
              </a:rPr>
              <a:t>Shelagh</a:t>
            </a:r>
            <a:r>
              <a:rPr lang="da-DK" sz="800" dirty="0">
                <a:solidFill>
                  <a:schemeClr val="bg1"/>
                </a:solidFill>
                <a:latin typeface="Leelawadee UI Semilight" panose="020B0402040204020203" pitchFamily="34" charset="-34"/>
                <a:cs typeface="Leelawadee UI Semilight" panose="020B0402040204020203" pitchFamily="34" charset="-34"/>
              </a:rPr>
              <a:t> Murphy</a:t>
            </a:r>
          </a:p>
        </p:txBody>
      </p:sp>
      <p:cxnSp>
        <p:nvCxnSpPr>
          <p:cNvPr id="11" name="Lige forbindelse 10">
            <a:extLst>
              <a:ext uri="{FF2B5EF4-FFF2-40B4-BE49-F238E27FC236}">
                <a16:creationId xmlns:a16="http://schemas.microsoft.com/office/drawing/2014/main" id="{BA49B7B4-F7C8-419F-9E6A-A2CB81D32C07}"/>
              </a:ext>
            </a:extLst>
          </p:cNvPr>
          <p:cNvCxnSpPr/>
          <p:nvPr/>
        </p:nvCxnSpPr>
        <p:spPr>
          <a:xfrm>
            <a:off x="1006152" y="1629197"/>
            <a:ext cx="793102" cy="0"/>
          </a:xfrm>
          <a:prstGeom prst="line">
            <a:avLst/>
          </a:prstGeom>
          <a:ln w="25400">
            <a:solidFill>
              <a:srgbClr val="7D9E66"/>
            </a:solidFill>
          </a:ln>
        </p:spPr>
        <p:style>
          <a:lnRef idx="1">
            <a:schemeClr val="accent1"/>
          </a:lnRef>
          <a:fillRef idx="0">
            <a:schemeClr val="accent1"/>
          </a:fillRef>
          <a:effectRef idx="0">
            <a:schemeClr val="accent1"/>
          </a:effectRef>
          <a:fontRef idx="minor">
            <a:schemeClr val="tx1"/>
          </a:fontRef>
        </p:style>
      </p:cxnSp>
      <p:sp>
        <p:nvSpPr>
          <p:cNvPr id="12" name="AutoShape 4">
            <a:extLst>
              <a:ext uri="{FF2B5EF4-FFF2-40B4-BE49-F238E27FC236}">
                <a16:creationId xmlns:a16="http://schemas.microsoft.com/office/drawing/2014/main" id="{2691E707-EB88-462A-8329-5A18AB8DC34B}"/>
              </a:ext>
            </a:extLst>
          </p:cNvPr>
          <p:cNvSpPr>
            <a:spLocks/>
          </p:cNvSpPr>
          <p:nvPr/>
        </p:nvSpPr>
        <p:spPr bwMode="auto">
          <a:xfrm>
            <a:off x="985359" y="979815"/>
            <a:ext cx="10369869" cy="936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1" i="0" u="none" strike="noStrike" kern="1200" cap="none" spc="0" normalizeH="0" baseline="0" dirty="0">
                <a:ln>
                  <a:noFill/>
                </a:ln>
                <a:solidFill>
                  <a:prstClr val="white"/>
                </a:solidFill>
                <a:effectLst/>
                <a:uLnTx/>
                <a:uFillTx/>
                <a:latin typeface="Leelawadee" panose="020B0502040204020203" pitchFamily="34" charset="-34"/>
                <a:ea typeface="ＭＳ Ｐゴシック" charset="0"/>
                <a:cs typeface="Leelawadee" panose="020B0502040204020203" pitchFamily="34" charset="-34"/>
                <a:sym typeface="Neuzeit Office SR Pro" charset="0"/>
              </a:rPr>
              <a:t>Live optagelse af Entertainmentretten</a:t>
            </a:r>
            <a:endParaRPr kumimoji="0" lang="da-DK" sz="4400" b="1" i="0" u="none" strike="noStrike" kern="1200" cap="none" spc="0" normalizeH="0" baseline="0" noProof="0" dirty="0">
              <a:ln>
                <a:noFill/>
              </a:ln>
              <a:solidFill>
                <a:srgbClr val="C00000"/>
              </a:solidFill>
              <a:effectLst/>
              <a:uLnTx/>
              <a:uFillTx/>
              <a:latin typeface="Leelawadee" panose="020B0502040204020203" pitchFamily="34" charset="-34"/>
              <a:ea typeface="ＭＳ Ｐゴシック" charset="0"/>
              <a:cs typeface="Leelawadee" panose="020B0502040204020203" pitchFamily="34" charset="-34"/>
              <a:sym typeface="Helvetica Light" charset="0"/>
            </a:endParaRPr>
          </a:p>
        </p:txBody>
      </p:sp>
      <p:sp>
        <p:nvSpPr>
          <p:cNvPr id="4" name="Tekstfelt 3">
            <a:extLst>
              <a:ext uri="{FF2B5EF4-FFF2-40B4-BE49-F238E27FC236}">
                <a16:creationId xmlns:a16="http://schemas.microsoft.com/office/drawing/2014/main" id="{3957AB79-B9A4-EB33-9644-44E67AEF4BB9}"/>
              </a:ext>
            </a:extLst>
          </p:cNvPr>
          <p:cNvSpPr txBox="1"/>
          <p:nvPr/>
        </p:nvSpPr>
        <p:spPr>
          <a:xfrm>
            <a:off x="929376" y="1955029"/>
            <a:ext cx="10288936" cy="646331"/>
          </a:xfrm>
          <a:prstGeom prst="rect">
            <a:avLst/>
          </a:prstGeom>
          <a:noFill/>
        </p:spPr>
        <p:txBody>
          <a:bodyPr wrap="square" rtlCol="0">
            <a:spAutoFit/>
          </a:bodyPr>
          <a:lstStyle/>
          <a:p>
            <a:r>
              <a:rPr lang="da-DK" b="1" dirty="0">
                <a:solidFill>
                  <a:schemeClr val="bg1"/>
                </a:solidFill>
                <a:latin typeface="Leelawadee UI Semilight" panose="020B0402040204020203" pitchFamily="34" charset="-34"/>
                <a:cs typeface="Leelawadee UI Semilight" panose="020B0402040204020203" pitchFamily="34" charset="-34"/>
              </a:rPr>
              <a:t>Jakob Stegelmann, Jakob Plesner Mathiasen og Morten Rosenmeier</a:t>
            </a:r>
          </a:p>
          <a:p>
            <a:endParaRPr lang="da-DK" dirty="0"/>
          </a:p>
        </p:txBody>
      </p:sp>
    </p:spTree>
    <p:extLst>
      <p:ext uri="{BB962C8B-B14F-4D97-AF65-F5344CB8AC3E}">
        <p14:creationId xmlns:p14="http://schemas.microsoft.com/office/powerpoint/2010/main" val="1010221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58A31C-F7B3-46ED-B3DD-C0075FC56073}"/>
              </a:ext>
            </a:extLst>
          </p:cNvPr>
          <p:cNvSpPr>
            <a:spLocks noGrp="1"/>
          </p:cNvSpPr>
          <p:nvPr>
            <p:ph type="ctrTitle"/>
          </p:nvPr>
        </p:nvSpPr>
        <p:spPr/>
        <p:txBody>
          <a:bodyPr/>
          <a:lstStyle/>
          <a:p>
            <a:r>
              <a:rPr lang="nn-NO" dirty="0"/>
              <a:t>Året der gik i domme</a:t>
            </a:r>
            <a:endParaRPr lang="da-DK" dirty="0"/>
          </a:p>
        </p:txBody>
      </p:sp>
      <p:sp>
        <p:nvSpPr>
          <p:cNvPr id="4" name="Subtitle 3">
            <a:extLst>
              <a:ext uri="{FF2B5EF4-FFF2-40B4-BE49-F238E27FC236}">
                <a16:creationId xmlns:a16="http://schemas.microsoft.com/office/drawing/2014/main" id="{0186699B-9B49-4796-ADF9-22F9EB600D6C}"/>
              </a:ext>
            </a:extLst>
          </p:cNvPr>
          <p:cNvSpPr>
            <a:spLocks noGrp="1"/>
          </p:cNvSpPr>
          <p:nvPr>
            <p:ph type="subTitle" idx="1"/>
          </p:nvPr>
        </p:nvSpPr>
        <p:spPr/>
        <p:txBody>
          <a:bodyPr/>
          <a:lstStyle/>
          <a:p>
            <a:r>
              <a:rPr lang="da-DK" dirty="0"/>
              <a:t>2023</a:t>
            </a:r>
          </a:p>
          <a:p>
            <a:endParaRPr lang="da-DK" dirty="0"/>
          </a:p>
        </p:txBody>
      </p:sp>
      <p:sp>
        <p:nvSpPr>
          <p:cNvPr id="5" name="Date Placeholder 4">
            <a:extLst>
              <a:ext uri="{FF2B5EF4-FFF2-40B4-BE49-F238E27FC236}">
                <a16:creationId xmlns:a16="http://schemas.microsoft.com/office/drawing/2014/main" id="{7CB73188-ACB9-4E66-A480-726F0B098D10}"/>
              </a:ext>
            </a:extLst>
          </p:cNvPr>
          <p:cNvSpPr>
            <a:spLocks noGrp="1"/>
          </p:cNvSpPr>
          <p:nvPr>
            <p:ph type="dt" sz="half" idx="15"/>
          </p:nvPr>
        </p:nvSpPr>
        <p:spPr/>
        <p:txBody>
          <a:bodyPr/>
          <a:lstStyle/>
          <a:p>
            <a:fld id="{43DD4A93-FBAD-41AA-9154-BE944A74D13B}" type="datetime1">
              <a:rPr lang="da-DK" smtClean="0"/>
              <a:t>13-12-2023</a:t>
            </a:fld>
            <a:endParaRPr lang="da-DK" dirty="0"/>
          </a:p>
        </p:txBody>
      </p:sp>
      <p:sp>
        <p:nvSpPr>
          <p:cNvPr id="7" name="Slide Number Placeholder 6">
            <a:extLst>
              <a:ext uri="{FF2B5EF4-FFF2-40B4-BE49-F238E27FC236}">
                <a16:creationId xmlns:a16="http://schemas.microsoft.com/office/drawing/2014/main" id="{075119FB-3F3D-4133-B30F-72D0E8B7FBE9}"/>
              </a:ext>
            </a:extLst>
          </p:cNvPr>
          <p:cNvSpPr>
            <a:spLocks noGrp="1"/>
          </p:cNvSpPr>
          <p:nvPr>
            <p:ph type="sldNum" sz="quarter" idx="17"/>
          </p:nvPr>
        </p:nvSpPr>
        <p:spPr/>
        <p:txBody>
          <a:bodyPr/>
          <a:lstStyle/>
          <a:p>
            <a:fld id="{24C8C45C-947F-4981-8B3F-4F32E973C901}" type="slidenum">
              <a:rPr lang="da-DK" smtClean="0"/>
              <a:pPr/>
              <a:t>3</a:t>
            </a:fld>
            <a:endParaRPr lang="da-DK" dirty="0"/>
          </a:p>
        </p:txBody>
      </p:sp>
      <p:sp>
        <p:nvSpPr>
          <p:cNvPr id="8" name="Text Placeholder 7">
            <a:extLst>
              <a:ext uri="{FF2B5EF4-FFF2-40B4-BE49-F238E27FC236}">
                <a16:creationId xmlns:a16="http://schemas.microsoft.com/office/drawing/2014/main" id="{15169CB4-C637-4EFD-AE70-5BACEF223D6D}"/>
              </a:ext>
            </a:extLst>
          </p:cNvPr>
          <p:cNvSpPr>
            <a:spLocks noGrp="1"/>
          </p:cNvSpPr>
          <p:nvPr>
            <p:ph type="body" sz="quarter" idx="4294967295"/>
          </p:nvPr>
        </p:nvSpPr>
        <p:spPr>
          <a:xfrm>
            <a:off x="8630984" y="3348037"/>
            <a:ext cx="2840291" cy="713824"/>
          </a:xfrm>
        </p:spPr>
        <p:txBody>
          <a:bodyPr/>
          <a:lstStyle/>
          <a:p>
            <a:r>
              <a:rPr lang="da-DK" dirty="0"/>
              <a:t> </a:t>
            </a:r>
          </a:p>
        </p:txBody>
      </p:sp>
      <p:sp>
        <p:nvSpPr>
          <p:cNvPr id="11" name="Tekstfelt 10"/>
          <p:cNvSpPr txBox="1"/>
          <p:nvPr/>
        </p:nvSpPr>
        <p:spPr>
          <a:xfrm>
            <a:off x="9636349" y="6445905"/>
            <a:ext cx="2375555" cy="307777"/>
          </a:xfrm>
          <a:prstGeom prst="rect">
            <a:avLst/>
          </a:prstGeom>
          <a:noFill/>
        </p:spPr>
        <p:txBody>
          <a:bodyPr wrap="square" lIns="0" tIns="0" rIns="0" bIns="0" rtlCol="0">
            <a:spAutoFit/>
          </a:bodyPr>
          <a:lstStyle/>
          <a:p>
            <a:pPr algn="r"/>
            <a:r>
              <a:rPr lang="da-DK" sz="1000" dirty="0">
                <a:solidFill>
                  <a:schemeClr val="bg1"/>
                </a:solidFill>
              </a:rPr>
              <a:t>Vestbirk Musik og sportsefterskole.</a:t>
            </a:r>
          </a:p>
          <a:p>
            <a:pPr algn="r"/>
            <a:r>
              <a:rPr lang="da-DK" sz="1000" dirty="0">
                <a:solidFill>
                  <a:schemeClr val="bg1"/>
                </a:solidFill>
              </a:rPr>
              <a:t>Foto: Mette Johnsen</a:t>
            </a:r>
          </a:p>
        </p:txBody>
      </p:sp>
      <p:pic>
        <p:nvPicPr>
          <p:cNvPr id="13" name="Picture Placeholder 12">
            <a:extLst>
              <a:ext uri="{FF2B5EF4-FFF2-40B4-BE49-F238E27FC236}">
                <a16:creationId xmlns:a16="http://schemas.microsoft.com/office/drawing/2014/main" id="{375CF49C-706D-4747-DA2F-9420CAABC174}"/>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7812" b="7812"/>
          <a:stretch/>
        </p:blipFill>
        <p:spPr>
          <a:xfrm>
            <a:off x="-794" y="0"/>
            <a:ext cx="12192000" cy="6858000"/>
          </a:xfrm>
        </p:spPr>
      </p:pic>
      <p:sp>
        <p:nvSpPr>
          <p:cNvPr id="2" name="Tekstfelt 10">
            <a:extLst>
              <a:ext uri="{FF2B5EF4-FFF2-40B4-BE49-F238E27FC236}">
                <a16:creationId xmlns:a16="http://schemas.microsoft.com/office/drawing/2014/main" id="{C9D804D2-811B-C600-755A-9C14BFD426EC}"/>
              </a:ext>
            </a:extLst>
          </p:cNvPr>
          <p:cNvSpPr txBox="1">
            <a:spLocks noChangeArrowheads="1"/>
          </p:cNvSpPr>
          <p:nvPr/>
        </p:nvSpPr>
        <p:spPr bwMode="auto">
          <a:xfrm>
            <a:off x="9636125" y="6445250"/>
            <a:ext cx="2376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ccess-Book" panose="02000500040000090004" pitchFamily="2" charset="77"/>
              </a:defRPr>
            </a:lvl1pPr>
            <a:lvl2pPr marL="742950" indent="-285750">
              <a:defRPr>
                <a:solidFill>
                  <a:schemeClr val="tx1"/>
                </a:solidFill>
                <a:latin typeface="Access-Book" panose="02000500040000090004" pitchFamily="2" charset="77"/>
              </a:defRPr>
            </a:lvl2pPr>
            <a:lvl3pPr marL="1143000" indent="-228600">
              <a:defRPr>
                <a:solidFill>
                  <a:schemeClr val="tx1"/>
                </a:solidFill>
                <a:latin typeface="Access-Book" panose="02000500040000090004" pitchFamily="2" charset="77"/>
              </a:defRPr>
            </a:lvl3pPr>
            <a:lvl4pPr marL="1600200" indent="-228600">
              <a:defRPr>
                <a:solidFill>
                  <a:schemeClr val="tx1"/>
                </a:solidFill>
                <a:latin typeface="Access-Book" panose="02000500040000090004" pitchFamily="2" charset="77"/>
              </a:defRPr>
            </a:lvl4pPr>
            <a:lvl5pPr marL="2057400" indent="-228600">
              <a:defRPr>
                <a:solidFill>
                  <a:schemeClr val="tx1"/>
                </a:solidFill>
                <a:latin typeface="Access-Book" panose="02000500040000090004" pitchFamily="2" charset="77"/>
              </a:defRPr>
            </a:lvl5pPr>
            <a:lvl6pPr marL="2514600" indent="-228600" fontAlgn="base">
              <a:spcBef>
                <a:spcPct val="0"/>
              </a:spcBef>
              <a:spcAft>
                <a:spcPct val="0"/>
              </a:spcAft>
              <a:defRPr>
                <a:solidFill>
                  <a:schemeClr val="tx1"/>
                </a:solidFill>
                <a:latin typeface="Access-Book" panose="02000500040000090004" pitchFamily="2" charset="77"/>
              </a:defRPr>
            </a:lvl6pPr>
            <a:lvl7pPr marL="2971800" indent="-228600" fontAlgn="base">
              <a:spcBef>
                <a:spcPct val="0"/>
              </a:spcBef>
              <a:spcAft>
                <a:spcPct val="0"/>
              </a:spcAft>
              <a:defRPr>
                <a:solidFill>
                  <a:schemeClr val="tx1"/>
                </a:solidFill>
                <a:latin typeface="Access-Book" panose="02000500040000090004" pitchFamily="2" charset="77"/>
              </a:defRPr>
            </a:lvl7pPr>
            <a:lvl8pPr marL="3429000" indent="-228600" fontAlgn="base">
              <a:spcBef>
                <a:spcPct val="0"/>
              </a:spcBef>
              <a:spcAft>
                <a:spcPct val="0"/>
              </a:spcAft>
              <a:defRPr>
                <a:solidFill>
                  <a:schemeClr val="tx1"/>
                </a:solidFill>
                <a:latin typeface="Access-Book" panose="02000500040000090004" pitchFamily="2" charset="77"/>
              </a:defRPr>
            </a:lvl8pPr>
            <a:lvl9pPr marL="3886200" indent="-228600" fontAlgn="base">
              <a:spcBef>
                <a:spcPct val="0"/>
              </a:spcBef>
              <a:spcAft>
                <a:spcPct val="0"/>
              </a:spcAft>
              <a:defRPr>
                <a:solidFill>
                  <a:schemeClr val="tx1"/>
                </a:solidFill>
                <a:latin typeface="Access-Book" panose="02000500040000090004" pitchFamily="2" charset="77"/>
              </a:defRPr>
            </a:lvl9pPr>
          </a:lstStyle>
          <a:p>
            <a:pPr algn="r" eaLnBrk="1" hangingPunct="1"/>
            <a:r>
              <a:rPr lang="da-DK" altLang="en-DK" sz="1000" dirty="0">
                <a:solidFill>
                  <a:schemeClr val="bg1"/>
                </a:solidFill>
              </a:rPr>
              <a:t>Christiansborg</a:t>
            </a:r>
          </a:p>
          <a:p>
            <a:pPr algn="r" eaLnBrk="1" hangingPunct="1"/>
            <a:r>
              <a:rPr lang="da-DK" altLang="en-DK" sz="1000" dirty="0">
                <a:solidFill>
                  <a:schemeClr val="bg1"/>
                </a:solidFill>
              </a:rPr>
              <a:t>Foto: </a:t>
            </a:r>
            <a:r>
              <a:rPr lang="da-DK" altLang="en-DK" sz="1000" dirty="0" err="1">
                <a:solidFill>
                  <a:schemeClr val="bg1"/>
                </a:solidFill>
              </a:rPr>
              <a:t>Colourbox</a:t>
            </a:r>
            <a:endParaRPr lang="da-DK" altLang="en-DK" sz="1000" dirty="0">
              <a:solidFill>
                <a:schemeClr val="bg1"/>
              </a:solidFill>
            </a:endParaRPr>
          </a:p>
        </p:txBody>
      </p:sp>
      <p:pic>
        <p:nvPicPr>
          <p:cNvPr id="9" name="Billede 8">
            <a:extLst>
              <a:ext uri="{FF2B5EF4-FFF2-40B4-BE49-F238E27FC236}">
                <a16:creationId xmlns:a16="http://schemas.microsoft.com/office/drawing/2014/main" id="{D3B5345B-7182-7D2F-58D7-9C7029240B48}"/>
              </a:ext>
            </a:extLst>
          </p:cNvPr>
          <p:cNvPicPr>
            <a:picLocks noChangeAspect="1"/>
          </p:cNvPicPr>
          <p:nvPr/>
        </p:nvPicPr>
        <p:blipFill>
          <a:blip r:embed="rId4"/>
          <a:stretch>
            <a:fillRect/>
          </a:stretch>
        </p:blipFill>
        <p:spPr>
          <a:xfrm>
            <a:off x="0" y="8347"/>
            <a:ext cx="12192000" cy="6841306"/>
          </a:xfrm>
          <a:prstGeom prst="rect">
            <a:avLst/>
          </a:prstGeom>
        </p:spPr>
      </p:pic>
    </p:spTree>
    <p:extLst>
      <p:ext uri="{BB962C8B-B14F-4D97-AF65-F5344CB8AC3E}">
        <p14:creationId xmlns:p14="http://schemas.microsoft.com/office/powerpoint/2010/main" val="3978468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09F2786-06CA-4574-AE9F-EF36B1B0ED25}"/>
              </a:ext>
            </a:extLst>
          </p:cNvPr>
          <p:cNvSpPr>
            <a:spLocks noGrp="1"/>
          </p:cNvSpPr>
          <p:nvPr>
            <p:ph type="dt" sz="half" idx="10"/>
          </p:nvPr>
        </p:nvSpPr>
        <p:spPr/>
        <p:txBody>
          <a:bodyPr/>
          <a:lstStyle/>
          <a:p>
            <a:fld id="{7487F9CE-F976-4725-BA59-34314031789C}" type="datetime1">
              <a:rPr lang="da-DK" smtClean="0"/>
              <a:t>13-12-2023</a:t>
            </a:fld>
            <a:endParaRPr lang="da-DK" dirty="0"/>
          </a:p>
        </p:txBody>
      </p:sp>
      <p:sp>
        <p:nvSpPr>
          <p:cNvPr id="7" name="Slide Number Placeholder 6">
            <a:extLst>
              <a:ext uri="{FF2B5EF4-FFF2-40B4-BE49-F238E27FC236}">
                <a16:creationId xmlns:a16="http://schemas.microsoft.com/office/drawing/2014/main" id="{29A614E8-BA9C-4AE9-A081-FDF5210C0A62}"/>
              </a:ext>
            </a:extLst>
          </p:cNvPr>
          <p:cNvSpPr>
            <a:spLocks noGrp="1"/>
          </p:cNvSpPr>
          <p:nvPr>
            <p:ph type="sldNum" sz="quarter" idx="12"/>
          </p:nvPr>
        </p:nvSpPr>
        <p:spPr/>
        <p:txBody>
          <a:bodyPr/>
          <a:lstStyle/>
          <a:p>
            <a:fld id="{24C8C45C-947F-4981-8B3F-4F32E973C901}" type="slidenum">
              <a:rPr lang="da-DK" smtClean="0"/>
              <a:pPr/>
              <a:t>4</a:t>
            </a:fld>
            <a:endParaRPr lang="da-DK" dirty="0"/>
          </a:p>
        </p:txBody>
      </p:sp>
      <p:pic>
        <p:nvPicPr>
          <p:cNvPr id="6" name="Billede 5"/>
          <p:cNvPicPr>
            <a:picLocks noChangeAspect="1"/>
          </p:cNvPicPr>
          <p:nvPr/>
        </p:nvPicPr>
        <p:blipFill>
          <a:blip r:embed="rId3"/>
          <a:stretch>
            <a:fillRect/>
          </a:stretch>
        </p:blipFill>
        <p:spPr>
          <a:xfrm>
            <a:off x="1779732" y="1991158"/>
            <a:ext cx="8115300" cy="1933575"/>
          </a:xfrm>
          <a:prstGeom prst="rect">
            <a:avLst/>
          </a:prstGeom>
        </p:spPr>
      </p:pic>
      <p:pic>
        <p:nvPicPr>
          <p:cNvPr id="11" name="Billede 10"/>
          <p:cNvPicPr>
            <a:picLocks noChangeAspect="1"/>
          </p:cNvPicPr>
          <p:nvPr/>
        </p:nvPicPr>
        <p:blipFill>
          <a:blip r:embed="rId4"/>
          <a:stretch>
            <a:fillRect/>
          </a:stretch>
        </p:blipFill>
        <p:spPr>
          <a:xfrm>
            <a:off x="710767" y="400482"/>
            <a:ext cx="6429375" cy="3895725"/>
          </a:xfrm>
          <a:prstGeom prst="rect">
            <a:avLst/>
          </a:prstGeom>
        </p:spPr>
      </p:pic>
      <p:pic>
        <p:nvPicPr>
          <p:cNvPr id="12" name="Billede 11"/>
          <p:cNvPicPr>
            <a:picLocks noChangeAspect="1"/>
          </p:cNvPicPr>
          <p:nvPr/>
        </p:nvPicPr>
        <p:blipFill>
          <a:blip r:embed="rId5"/>
          <a:stretch>
            <a:fillRect/>
          </a:stretch>
        </p:blipFill>
        <p:spPr>
          <a:xfrm>
            <a:off x="643758" y="4272766"/>
            <a:ext cx="10387248" cy="1967200"/>
          </a:xfrm>
          <a:prstGeom prst="rect">
            <a:avLst/>
          </a:prstGeom>
        </p:spPr>
      </p:pic>
      <p:sp>
        <p:nvSpPr>
          <p:cNvPr id="13" name="Tekstfelt 12"/>
          <p:cNvSpPr txBox="1"/>
          <p:nvPr/>
        </p:nvSpPr>
        <p:spPr>
          <a:xfrm>
            <a:off x="267855" y="6588000"/>
            <a:ext cx="9801545" cy="123111"/>
          </a:xfrm>
          <a:prstGeom prst="rect">
            <a:avLst/>
          </a:prstGeom>
          <a:noFill/>
        </p:spPr>
        <p:txBody>
          <a:bodyPr wrap="square" lIns="0" tIns="0" rIns="0" bIns="0" rtlCol="0">
            <a:spAutoFit/>
          </a:bodyPr>
          <a:lstStyle/>
          <a:p>
            <a:r>
              <a:rPr lang="da-DK" sz="800" dirty="0"/>
              <a:t>Citater fra: KUM.dk, recordere.dk, EM.dk &amp; TV2 nyheder.</a:t>
            </a:r>
          </a:p>
        </p:txBody>
      </p:sp>
      <p:pic>
        <p:nvPicPr>
          <p:cNvPr id="14" name="Billede 13"/>
          <p:cNvPicPr>
            <a:picLocks noChangeAspect="1"/>
          </p:cNvPicPr>
          <p:nvPr/>
        </p:nvPicPr>
        <p:blipFill>
          <a:blip r:embed="rId6"/>
          <a:stretch>
            <a:fillRect/>
          </a:stretch>
        </p:blipFill>
        <p:spPr>
          <a:xfrm>
            <a:off x="4009736" y="1376795"/>
            <a:ext cx="7848600" cy="1581150"/>
          </a:xfrm>
          <a:prstGeom prst="rect">
            <a:avLst/>
          </a:prstGeom>
        </p:spPr>
      </p:pic>
      <p:pic>
        <p:nvPicPr>
          <p:cNvPr id="15" name="Billede 14"/>
          <p:cNvPicPr>
            <a:picLocks noChangeAspect="1"/>
          </p:cNvPicPr>
          <p:nvPr/>
        </p:nvPicPr>
        <p:blipFill>
          <a:blip r:embed="rId7"/>
          <a:stretch>
            <a:fillRect/>
          </a:stretch>
        </p:blipFill>
        <p:spPr>
          <a:xfrm>
            <a:off x="1882631" y="591353"/>
            <a:ext cx="7115175" cy="5019675"/>
          </a:xfrm>
          <a:prstGeom prst="rect">
            <a:avLst/>
          </a:prstGeom>
        </p:spPr>
      </p:pic>
      <p:pic>
        <p:nvPicPr>
          <p:cNvPr id="3" name="Billede 2">
            <a:extLst>
              <a:ext uri="{FF2B5EF4-FFF2-40B4-BE49-F238E27FC236}">
                <a16:creationId xmlns:a16="http://schemas.microsoft.com/office/drawing/2014/main" id="{B3EE942D-6EBC-E1B4-BBF7-EA44706F1E5D}"/>
              </a:ext>
            </a:extLst>
          </p:cNvPr>
          <p:cNvPicPr>
            <a:picLocks noChangeAspect="1"/>
          </p:cNvPicPr>
          <p:nvPr/>
        </p:nvPicPr>
        <p:blipFill>
          <a:blip r:embed="rId8"/>
          <a:stretch>
            <a:fillRect/>
          </a:stretch>
        </p:blipFill>
        <p:spPr>
          <a:xfrm>
            <a:off x="0" y="6411929"/>
            <a:ext cx="12192000" cy="446071"/>
          </a:xfrm>
          <a:prstGeom prst="rect">
            <a:avLst/>
          </a:prstGeom>
        </p:spPr>
      </p:pic>
    </p:spTree>
    <p:extLst>
      <p:ext uri="{BB962C8B-B14F-4D97-AF65-F5344CB8AC3E}">
        <p14:creationId xmlns:p14="http://schemas.microsoft.com/office/powerpoint/2010/main" val="162067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9B96D4-1A97-4BB1-9CCE-A9301E42C0D3}"/>
              </a:ext>
            </a:extLst>
          </p:cNvPr>
          <p:cNvSpPr>
            <a:spLocks noGrp="1"/>
          </p:cNvSpPr>
          <p:nvPr>
            <p:ph type="body" sz="quarter" idx="14"/>
          </p:nvPr>
        </p:nvSpPr>
        <p:spPr>
          <a:xfrm>
            <a:off x="5137846" y="1866900"/>
            <a:ext cx="6333429" cy="3691417"/>
          </a:xfrm>
        </p:spPr>
        <p:txBody>
          <a:bodyPr>
            <a:normAutofit fontScale="77500" lnSpcReduction="20000"/>
          </a:bodyPr>
          <a:lstStyle/>
          <a:p>
            <a:pPr marL="0" indent="0">
              <a:buNone/>
            </a:pPr>
            <a:r>
              <a:rPr lang="da-DK" sz="1800" dirty="0"/>
              <a:t>BS-50856/2020 &amp; BS-50859/2020</a:t>
            </a:r>
          </a:p>
          <a:p>
            <a:pPr marL="0" indent="0">
              <a:buNone/>
            </a:pPr>
            <a:r>
              <a:rPr lang="da-DK" sz="1800" dirty="0"/>
              <a:t>Parter: Anne Black ApS vs. Salling Group A/S &amp; Ronald A/S</a:t>
            </a:r>
          </a:p>
          <a:p>
            <a:pPr marL="0" indent="0">
              <a:buNone/>
            </a:pPr>
            <a:endParaRPr lang="da-DK" b="1" dirty="0"/>
          </a:p>
          <a:p>
            <a:pPr marL="0" indent="0">
              <a:buNone/>
            </a:pPr>
            <a:r>
              <a:rPr lang="da-DK" b="1" dirty="0"/>
              <a:t>Tvist: </a:t>
            </a:r>
          </a:p>
          <a:p>
            <a:pPr marL="0" indent="0">
              <a:buNone/>
            </a:pPr>
            <a:r>
              <a:rPr lang="da-DK" dirty="0"/>
              <a:t>Hvorvidt keramiske produkter var beskyttet af ophavsretsloven og markedsføringsloven.</a:t>
            </a:r>
          </a:p>
          <a:p>
            <a:pPr marL="0" indent="0">
              <a:buNone/>
            </a:pPr>
            <a:endParaRPr lang="da-DK" dirty="0"/>
          </a:p>
          <a:p>
            <a:pPr marL="0" indent="0">
              <a:buNone/>
            </a:pPr>
            <a:endParaRPr lang="da-DK" dirty="0"/>
          </a:p>
          <a:p>
            <a:r>
              <a:rPr lang="da-DK" dirty="0"/>
              <a:t>Et produkt var ophavsretligt beskyttet. </a:t>
            </a:r>
          </a:p>
          <a:p>
            <a:r>
              <a:rPr lang="da-DK" dirty="0"/>
              <a:t>Udmålingen af den økonomiske erstatning på 1 mio. kr. </a:t>
            </a:r>
          </a:p>
        </p:txBody>
      </p:sp>
      <p:sp>
        <p:nvSpPr>
          <p:cNvPr id="3" name="Text Placeholder 2">
            <a:extLst>
              <a:ext uri="{FF2B5EF4-FFF2-40B4-BE49-F238E27FC236}">
                <a16:creationId xmlns:a16="http://schemas.microsoft.com/office/drawing/2014/main" id="{568A5BE2-2FCE-43C9-8ACA-CE346A7D6782}"/>
              </a:ext>
            </a:extLst>
          </p:cNvPr>
          <p:cNvSpPr>
            <a:spLocks noGrp="1"/>
          </p:cNvSpPr>
          <p:nvPr>
            <p:ph type="body" sz="quarter" idx="13"/>
          </p:nvPr>
        </p:nvSpPr>
        <p:spPr>
          <a:xfrm>
            <a:off x="5137846" y="5738318"/>
            <a:ext cx="6333430" cy="398957"/>
          </a:xfrm>
        </p:spPr>
        <p:txBody>
          <a:bodyPr/>
          <a:lstStyle/>
          <a:p>
            <a:r>
              <a:rPr lang="da-DK" sz="900" dirty="0"/>
              <a:t>Illustration: Genereret af Amalie og Zebbie i DALL-E.</a:t>
            </a:r>
          </a:p>
        </p:txBody>
      </p:sp>
      <p:sp>
        <p:nvSpPr>
          <p:cNvPr id="5" name="Date Placeholder 4">
            <a:extLst>
              <a:ext uri="{FF2B5EF4-FFF2-40B4-BE49-F238E27FC236}">
                <a16:creationId xmlns:a16="http://schemas.microsoft.com/office/drawing/2014/main" id="{17B2A119-6719-47CF-88BA-F9389FE3961D}"/>
              </a:ext>
            </a:extLst>
          </p:cNvPr>
          <p:cNvSpPr>
            <a:spLocks noGrp="1"/>
          </p:cNvSpPr>
          <p:nvPr>
            <p:ph type="dt" sz="half" idx="10"/>
          </p:nvPr>
        </p:nvSpPr>
        <p:spPr>
          <a:xfrm>
            <a:off x="9169400" y="6588000"/>
            <a:ext cx="1800000" cy="180000"/>
          </a:xfrm>
        </p:spPr>
        <p:txBody>
          <a:bodyPr/>
          <a:lstStyle/>
          <a:p>
            <a:fld id="{50033FB1-21AD-41AF-AC31-6328CAEF2659}" type="datetime1">
              <a:rPr lang="da-DK" smtClean="0"/>
              <a:pPr/>
              <a:t>13-12-2023</a:t>
            </a:fld>
            <a:endParaRPr lang="da-DK" dirty="0"/>
          </a:p>
        </p:txBody>
      </p:sp>
      <p:sp>
        <p:nvSpPr>
          <p:cNvPr id="7" name="Slide Number Placeholder 6">
            <a:extLst>
              <a:ext uri="{FF2B5EF4-FFF2-40B4-BE49-F238E27FC236}">
                <a16:creationId xmlns:a16="http://schemas.microsoft.com/office/drawing/2014/main" id="{8943C96E-E7C7-4ABA-BDB2-926CBAD43EB9}"/>
              </a:ext>
            </a:extLst>
          </p:cNvPr>
          <p:cNvSpPr>
            <a:spLocks noGrp="1"/>
          </p:cNvSpPr>
          <p:nvPr>
            <p:ph type="sldNum" sz="quarter" idx="12"/>
          </p:nvPr>
        </p:nvSpPr>
        <p:spPr>
          <a:xfrm>
            <a:off x="11076355" y="6588000"/>
            <a:ext cx="394920" cy="180000"/>
          </a:xfrm>
        </p:spPr>
        <p:txBody>
          <a:bodyPr/>
          <a:lstStyle/>
          <a:p>
            <a:fld id="{24C8C45C-947F-4981-8B3F-4F32E973C901}" type="slidenum">
              <a:rPr lang="da-DK" smtClean="0"/>
              <a:pPr/>
              <a:t>5</a:t>
            </a:fld>
            <a:endParaRPr lang="da-DK" dirty="0"/>
          </a:p>
        </p:txBody>
      </p:sp>
      <p:sp>
        <p:nvSpPr>
          <p:cNvPr id="12" name="Title 11">
            <a:extLst>
              <a:ext uri="{FF2B5EF4-FFF2-40B4-BE49-F238E27FC236}">
                <a16:creationId xmlns:a16="http://schemas.microsoft.com/office/drawing/2014/main" id="{1DCF1C51-9BB8-4217-A22C-2E26094C62AB}"/>
              </a:ext>
            </a:extLst>
          </p:cNvPr>
          <p:cNvSpPr>
            <a:spLocks noGrp="1"/>
          </p:cNvSpPr>
          <p:nvPr>
            <p:ph type="title"/>
          </p:nvPr>
        </p:nvSpPr>
        <p:spPr/>
        <p:txBody>
          <a:bodyPr>
            <a:normAutofit fontScale="90000"/>
          </a:bodyPr>
          <a:lstStyle/>
          <a:p>
            <a:pPr algn="ctr"/>
            <a:r>
              <a:rPr lang="da-DK" dirty="0"/>
              <a:t>Højesteret</a:t>
            </a:r>
            <a:br>
              <a:rPr lang="da-DK" dirty="0"/>
            </a:br>
            <a:r>
              <a:rPr lang="da-DK" dirty="0"/>
              <a:t/>
            </a:r>
            <a:br>
              <a:rPr lang="da-DK" dirty="0"/>
            </a:br>
            <a:r>
              <a:rPr lang="da-DK" dirty="0"/>
              <a:t>Anne Black vs. Salling </a:t>
            </a:r>
          </a:p>
        </p:txBody>
      </p:sp>
      <p:pic>
        <p:nvPicPr>
          <p:cNvPr id="6" name="Pladsholder til billede 5"/>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15845" r="15845"/>
          <a:stretch>
            <a:fillRect/>
          </a:stretch>
        </p:blipFill>
        <p:spPr/>
      </p:pic>
      <p:pic>
        <p:nvPicPr>
          <p:cNvPr id="8" name="Billede 7">
            <a:extLst>
              <a:ext uri="{FF2B5EF4-FFF2-40B4-BE49-F238E27FC236}">
                <a16:creationId xmlns:a16="http://schemas.microsoft.com/office/drawing/2014/main" id="{31CC6DAB-582C-30EE-DD34-31503B2333E4}"/>
              </a:ext>
            </a:extLst>
          </p:cNvPr>
          <p:cNvPicPr>
            <a:picLocks noChangeAspect="1"/>
          </p:cNvPicPr>
          <p:nvPr/>
        </p:nvPicPr>
        <p:blipFill>
          <a:blip r:embed="rId4"/>
          <a:stretch>
            <a:fillRect/>
          </a:stretch>
        </p:blipFill>
        <p:spPr>
          <a:xfrm>
            <a:off x="0" y="0"/>
            <a:ext cx="12192000" cy="6873590"/>
          </a:xfrm>
          <a:prstGeom prst="rect">
            <a:avLst/>
          </a:prstGeom>
        </p:spPr>
      </p:pic>
    </p:spTree>
    <p:extLst>
      <p:ext uri="{BB962C8B-B14F-4D97-AF65-F5344CB8AC3E}">
        <p14:creationId xmlns:p14="http://schemas.microsoft.com/office/powerpoint/2010/main" val="1974613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073848-B094-4E82-B18D-934A0FE65EEC}"/>
              </a:ext>
            </a:extLst>
          </p:cNvPr>
          <p:cNvSpPr>
            <a:spLocks noGrp="1"/>
          </p:cNvSpPr>
          <p:nvPr>
            <p:ph type="title"/>
          </p:nvPr>
        </p:nvSpPr>
        <p:spPr/>
        <p:txBody>
          <a:bodyPr>
            <a:normAutofit fontScale="90000"/>
          </a:bodyPr>
          <a:lstStyle/>
          <a:p>
            <a:pPr algn="ctr"/>
            <a:r>
              <a:rPr lang="da-DK" dirty="0"/>
              <a:t>Højesteret</a:t>
            </a:r>
            <a:br>
              <a:rPr lang="da-DK" dirty="0"/>
            </a:br>
            <a:r>
              <a:rPr lang="da-DK" dirty="0"/>
              <a:t/>
            </a:r>
            <a:br>
              <a:rPr lang="da-DK" dirty="0"/>
            </a:br>
            <a:r>
              <a:rPr lang="da-DK" dirty="0"/>
              <a:t>Blankmedieretssagen </a:t>
            </a:r>
          </a:p>
        </p:txBody>
      </p:sp>
      <p:sp>
        <p:nvSpPr>
          <p:cNvPr id="10" name="Text Placeholder 9">
            <a:extLst>
              <a:ext uri="{FF2B5EF4-FFF2-40B4-BE49-F238E27FC236}">
                <a16:creationId xmlns:a16="http://schemas.microsoft.com/office/drawing/2014/main" id="{AD79635E-C6AF-46EB-95CC-0C2E352E4C14}"/>
              </a:ext>
            </a:extLst>
          </p:cNvPr>
          <p:cNvSpPr>
            <a:spLocks noGrp="1"/>
          </p:cNvSpPr>
          <p:nvPr>
            <p:ph type="body" sz="quarter" idx="14"/>
          </p:nvPr>
        </p:nvSpPr>
        <p:spPr/>
        <p:txBody>
          <a:bodyPr>
            <a:normAutofit fontScale="85000" lnSpcReduction="20000"/>
          </a:bodyPr>
          <a:lstStyle/>
          <a:p>
            <a:pPr marL="0" indent="0">
              <a:buNone/>
            </a:pPr>
            <a:r>
              <a:rPr lang="da-DK" sz="1800" dirty="0"/>
              <a:t>BS-21863/2022</a:t>
            </a:r>
          </a:p>
          <a:p>
            <a:pPr marL="0" indent="0">
              <a:buNone/>
            </a:pPr>
            <a:r>
              <a:rPr lang="da-DK" sz="1800" dirty="0"/>
              <a:t>Parter: Copydan </a:t>
            </a:r>
            <a:r>
              <a:rPr lang="da-DK" sz="1800" dirty="0" err="1"/>
              <a:t>KulturPlus</a:t>
            </a:r>
            <a:r>
              <a:rPr lang="da-DK" sz="1800" dirty="0"/>
              <a:t> vs. Kulturministeriet</a:t>
            </a:r>
            <a:endParaRPr lang="da-DK" dirty="0"/>
          </a:p>
          <a:p>
            <a:pPr marL="0" indent="0">
              <a:buNone/>
            </a:pPr>
            <a:endParaRPr lang="da-DK" b="1" dirty="0"/>
          </a:p>
          <a:p>
            <a:pPr marL="0" indent="0">
              <a:buNone/>
            </a:pPr>
            <a:r>
              <a:rPr lang="da-DK" b="1" dirty="0"/>
              <a:t>Tvist:</a:t>
            </a:r>
          </a:p>
          <a:p>
            <a:pPr marL="0" indent="0">
              <a:buNone/>
            </a:pPr>
            <a:r>
              <a:rPr lang="da-DK" dirty="0"/>
              <a:t>Hvorvidt blankmedieordningen i perioden 2014-2021 var i strid EU-retten. Og om Kulturministeriet skulle betale erstatning til Copydan. </a:t>
            </a:r>
          </a:p>
          <a:p>
            <a:pPr marL="0" indent="0">
              <a:buNone/>
            </a:pPr>
            <a:endParaRPr lang="da-DK" dirty="0"/>
          </a:p>
          <a:p>
            <a:r>
              <a:rPr lang="da-DK" dirty="0"/>
              <a:t>Kulturministeriet har handlet ansvarspådragende ved for sent at ændre ordningens omfang, men var ikke erstatningspligtig, da tabet ikke kunne opgøres.</a:t>
            </a:r>
          </a:p>
          <a:p>
            <a:pPr marL="0" indent="0">
              <a:buNone/>
            </a:pPr>
            <a:endParaRPr lang="da-DK" b="1" dirty="0"/>
          </a:p>
        </p:txBody>
      </p:sp>
      <p:sp>
        <p:nvSpPr>
          <p:cNvPr id="9" name="Text Placeholder 8">
            <a:extLst>
              <a:ext uri="{FF2B5EF4-FFF2-40B4-BE49-F238E27FC236}">
                <a16:creationId xmlns:a16="http://schemas.microsoft.com/office/drawing/2014/main" id="{962CDA28-D581-4213-8306-2728047CA1D5}"/>
              </a:ext>
            </a:extLst>
          </p:cNvPr>
          <p:cNvSpPr>
            <a:spLocks noGrp="1"/>
          </p:cNvSpPr>
          <p:nvPr>
            <p:ph type="body" sz="quarter" idx="13"/>
          </p:nvPr>
        </p:nvSpPr>
        <p:spPr/>
        <p:txBody>
          <a:bodyPr>
            <a:normAutofit fontScale="92500" lnSpcReduction="10000"/>
          </a:bodyPr>
          <a:lstStyle/>
          <a:p>
            <a:r>
              <a:rPr lang="en-GB" sz="900" dirty="0">
                <a:effectLst/>
              </a:rPr>
              <a:t>Illustration: </a:t>
            </a:r>
            <a:r>
              <a:rPr lang="da-DK" sz="900" dirty="0"/>
              <a:t>Genereret af Amalie og Zebbie i DALL-E.</a:t>
            </a:r>
          </a:p>
          <a:p>
            <a:r>
              <a:rPr lang="en-GB" sz="900" dirty="0">
                <a:effectLst/>
              </a:rPr>
              <a:t>  </a:t>
            </a:r>
            <a:endParaRPr lang="en-GB" sz="900" dirty="0"/>
          </a:p>
        </p:txBody>
      </p:sp>
      <p:sp>
        <p:nvSpPr>
          <p:cNvPr id="5" name="Date Placeholder 4">
            <a:extLst>
              <a:ext uri="{FF2B5EF4-FFF2-40B4-BE49-F238E27FC236}">
                <a16:creationId xmlns:a16="http://schemas.microsoft.com/office/drawing/2014/main" id="{2038FDF0-C036-4FE7-8448-CC7350FF0F1E}"/>
              </a:ext>
            </a:extLst>
          </p:cNvPr>
          <p:cNvSpPr>
            <a:spLocks noGrp="1"/>
          </p:cNvSpPr>
          <p:nvPr>
            <p:ph type="dt" sz="half" idx="10"/>
          </p:nvPr>
        </p:nvSpPr>
        <p:spPr/>
        <p:txBody>
          <a:bodyPr/>
          <a:lstStyle/>
          <a:p>
            <a:fld id="{C348A5E5-47B3-4B61-9991-831E0DD1CD25}" type="datetime1">
              <a:rPr lang="da-DK" smtClean="0"/>
              <a:t>13-12-2023</a:t>
            </a:fld>
            <a:endParaRPr lang="da-DK" dirty="0"/>
          </a:p>
        </p:txBody>
      </p:sp>
      <p:sp>
        <p:nvSpPr>
          <p:cNvPr id="7" name="Slide Number Placeholder 6">
            <a:extLst>
              <a:ext uri="{FF2B5EF4-FFF2-40B4-BE49-F238E27FC236}">
                <a16:creationId xmlns:a16="http://schemas.microsoft.com/office/drawing/2014/main" id="{E081C457-42B6-45E8-A4E0-CB5FC79156C4}"/>
              </a:ext>
            </a:extLst>
          </p:cNvPr>
          <p:cNvSpPr>
            <a:spLocks noGrp="1"/>
          </p:cNvSpPr>
          <p:nvPr>
            <p:ph type="sldNum" sz="quarter" idx="12"/>
          </p:nvPr>
        </p:nvSpPr>
        <p:spPr/>
        <p:txBody>
          <a:bodyPr/>
          <a:lstStyle/>
          <a:p>
            <a:fld id="{24C8C45C-947F-4981-8B3F-4F32E973C901}" type="slidenum">
              <a:rPr lang="da-DK" smtClean="0"/>
              <a:pPr/>
              <a:t>6</a:t>
            </a:fld>
            <a:endParaRPr lang="da-DK" dirty="0"/>
          </a:p>
        </p:txBody>
      </p:sp>
      <p:pic>
        <p:nvPicPr>
          <p:cNvPr id="6" name="Pladsholder til billede 5"/>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12217" r="12217"/>
          <a:stretch>
            <a:fillRect/>
          </a:stretch>
        </p:blipFill>
        <p:spPr/>
      </p:pic>
      <p:pic>
        <p:nvPicPr>
          <p:cNvPr id="3" name="Billede 2">
            <a:extLst>
              <a:ext uri="{FF2B5EF4-FFF2-40B4-BE49-F238E27FC236}">
                <a16:creationId xmlns:a16="http://schemas.microsoft.com/office/drawing/2014/main" id="{8233164C-AE52-5A5C-BF1A-D73E99CBD4AF}"/>
              </a:ext>
            </a:extLst>
          </p:cNvPr>
          <p:cNvPicPr>
            <a:picLocks noChangeAspect="1"/>
          </p:cNvPicPr>
          <p:nvPr/>
        </p:nvPicPr>
        <p:blipFill>
          <a:blip r:embed="rId4"/>
          <a:stretch>
            <a:fillRect/>
          </a:stretch>
        </p:blipFill>
        <p:spPr>
          <a:xfrm>
            <a:off x="8126" y="0"/>
            <a:ext cx="12183874" cy="6858000"/>
          </a:xfrm>
          <a:prstGeom prst="rect">
            <a:avLst/>
          </a:prstGeom>
        </p:spPr>
      </p:pic>
      <p:pic>
        <p:nvPicPr>
          <p:cNvPr id="11" name="Billede 10">
            <a:extLst>
              <a:ext uri="{FF2B5EF4-FFF2-40B4-BE49-F238E27FC236}">
                <a16:creationId xmlns:a16="http://schemas.microsoft.com/office/drawing/2014/main" id="{8C741F45-808C-E904-E672-E6E8A0581C6C}"/>
              </a:ext>
            </a:extLst>
          </p:cNvPr>
          <p:cNvPicPr>
            <a:picLocks noChangeAspect="1"/>
          </p:cNvPicPr>
          <p:nvPr/>
        </p:nvPicPr>
        <p:blipFill>
          <a:blip r:embed="rId5"/>
          <a:stretch>
            <a:fillRect/>
          </a:stretch>
        </p:blipFill>
        <p:spPr>
          <a:xfrm>
            <a:off x="-123262" y="-2"/>
            <a:ext cx="12273194" cy="6927575"/>
          </a:xfrm>
          <a:prstGeom prst="rect">
            <a:avLst/>
          </a:prstGeom>
        </p:spPr>
      </p:pic>
    </p:spTree>
    <p:extLst>
      <p:ext uri="{BB962C8B-B14F-4D97-AF65-F5344CB8AC3E}">
        <p14:creationId xmlns:p14="http://schemas.microsoft.com/office/powerpoint/2010/main" val="1702367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9B96D4-1A97-4BB1-9CCE-A9301E42C0D3}"/>
              </a:ext>
            </a:extLst>
          </p:cNvPr>
          <p:cNvSpPr>
            <a:spLocks noGrp="1"/>
          </p:cNvSpPr>
          <p:nvPr>
            <p:ph type="body" sz="quarter" idx="14"/>
          </p:nvPr>
        </p:nvSpPr>
        <p:spPr>
          <a:xfrm>
            <a:off x="5137846" y="1866900"/>
            <a:ext cx="6333429" cy="3691417"/>
          </a:xfrm>
        </p:spPr>
        <p:txBody>
          <a:bodyPr>
            <a:normAutofit lnSpcReduction="10000"/>
          </a:bodyPr>
          <a:lstStyle/>
          <a:p>
            <a:pPr marL="0" indent="0">
              <a:buNone/>
            </a:pPr>
            <a:r>
              <a:rPr lang="da-DK" sz="1800" dirty="0"/>
              <a:t>BS-13588/2021</a:t>
            </a:r>
          </a:p>
          <a:p>
            <a:pPr marL="0" indent="0">
              <a:buNone/>
            </a:pPr>
            <a:r>
              <a:rPr lang="da-DK" sz="1800" dirty="0"/>
              <a:t>Parter: </a:t>
            </a:r>
            <a:r>
              <a:rPr lang="da-DK" sz="1800" dirty="0" err="1"/>
              <a:t>Koda</a:t>
            </a:r>
            <a:r>
              <a:rPr lang="da-DK" sz="1800" dirty="0"/>
              <a:t> vs. Vejen Kommune</a:t>
            </a:r>
          </a:p>
          <a:p>
            <a:pPr marL="0" indent="0">
              <a:buNone/>
            </a:pPr>
            <a:endParaRPr lang="da-DK" dirty="0"/>
          </a:p>
          <a:p>
            <a:pPr marL="0" indent="0">
              <a:buNone/>
            </a:pPr>
            <a:r>
              <a:rPr lang="da-DK" dirty="0"/>
              <a:t>Tvist:</a:t>
            </a:r>
          </a:p>
          <a:p>
            <a:pPr marL="0" indent="0">
              <a:buNone/>
            </a:pPr>
            <a:r>
              <a:rPr lang="da-DK" dirty="0"/>
              <a:t>Hvornår er det offentligt fremførsel?</a:t>
            </a:r>
          </a:p>
          <a:p>
            <a:pPr marL="0" indent="0">
              <a:buNone/>
            </a:pPr>
            <a:endParaRPr lang="da-DK" dirty="0"/>
          </a:p>
          <a:p>
            <a:r>
              <a:rPr lang="da-DK" dirty="0"/>
              <a:t>Lukkede hold = ikke offentlig fremførsel.</a:t>
            </a:r>
          </a:p>
          <a:p>
            <a:r>
              <a:rPr lang="da-DK" dirty="0"/>
              <a:t>Åbne hold = offentlig fremførsel.</a:t>
            </a:r>
          </a:p>
        </p:txBody>
      </p:sp>
      <p:sp>
        <p:nvSpPr>
          <p:cNvPr id="3" name="Text Placeholder 2">
            <a:extLst>
              <a:ext uri="{FF2B5EF4-FFF2-40B4-BE49-F238E27FC236}">
                <a16:creationId xmlns:a16="http://schemas.microsoft.com/office/drawing/2014/main" id="{568A5BE2-2FCE-43C9-8ACA-CE346A7D6782}"/>
              </a:ext>
            </a:extLst>
          </p:cNvPr>
          <p:cNvSpPr>
            <a:spLocks noGrp="1"/>
          </p:cNvSpPr>
          <p:nvPr>
            <p:ph type="body" sz="quarter" idx="13"/>
          </p:nvPr>
        </p:nvSpPr>
        <p:spPr>
          <a:xfrm>
            <a:off x="5137846" y="5738318"/>
            <a:ext cx="6333430" cy="398957"/>
          </a:xfrm>
        </p:spPr>
        <p:txBody>
          <a:bodyPr/>
          <a:lstStyle/>
          <a:p>
            <a:r>
              <a:rPr lang="da-DK" sz="900" dirty="0"/>
              <a:t>Illustration: Genereret af Amalie og Zebbie i DALL-E.</a:t>
            </a:r>
          </a:p>
        </p:txBody>
      </p:sp>
      <p:sp>
        <p:nvSpPr>
          <p:cNvPr id="5" name="Date Placeholder 4">
            <a:extLst>
              <a:ext uri="{FF2B5EF4-FFF2-40B4-BE49-F238E27FC236}">
                <a16:creationId xmlns:a16="http://schemas.microsoft.com/office/drawing/2014/main" id="{17B2A119-6719-47CF-88BA-F9389FE3961D}"/>
              </a:ext>
            </a:extLst>
          </p:cNvPr>
          <p:cNvSpPr>
            <a:spLocks noGrp="1"/>
          </p:cNvSpPr>
          <p:nvPr>
            <p:ph type="dt" sz="half" idx="10"/>
          </p:nvPr>
        </p:nvSpPr>
        <p:spPr>
          <a:xfrm>
            <a:off x="9169400" y="6588000"/>
            <a:ext cx="1800000" cy="180000"/>
          </a:xfrm>
        </p:spPr>
        <p:txBody>
          <a:bodyPr/>
          <a:lstStyle/>
          <a:p>
            <a:fld id="{50033FB1-21AD-41AF-AC31-6328CAEF2659}" type="datetime1">
              <a:rPr lang="da-DK" smtClean="0"/>
              <a:pPr/>
              <a:t>13-12-2023</a:t>
            </a:fld>
            <a:endParaRPr lang="da-DK" dirty="0"/>
          </a:p>
        </p:txBody>
      </p:sp>
      <p:sp>
        <p:nvSpPr>
          <p:cNvPr id="7" name="Slide Number Placeholder 6">
            <a:extLst>
              <a:ext uri="{FF2B5EF4-FFF2-40B4-BE49-F238E27FC236}">
                <a16:creationId xmlns:a16="http://schemas.microsoft.com/office/drawing/2014/main" id="{8943C96E-E7C7-4ABA-BDB2-926CBAD43EB9}"/>
              </a:ext>
            </a:extLst>
          </p:cNvPr>
          <p:cNvSpPr>
            <a:spLocks noGrp="1"/>
          </p:cNvSpPr>
          <p:nvPr>
            <p:ph type="sldNum" sz="quarter" idx="12"/>
          </p:nvPr>
        </p:nvSpPr>
        <p:spPr>
          <a:xfrm>
            <a:off x="11076355" y="6588000"/>
            <a:ext cx="394920" cy="180000"/>
          </a:xfrm>
        </p:spPr>
        <p:txBody>
          <a:bodyPr/>
          <a:lstStyle/>
          <a:p>
            <a:fld id="{24C8C45C-947F-4981-8B3F-4F32E973C901}" type="slidenum">
              <a:rPr lang="da-DK" smtClean="0"/>
              <a:pPr/>
              <a:t>7</a:t>
            </a:fld>
            <a:endParaRPr lang="da-DK" dirty="0"/>
          </a:p>
        </p:txBody>
      </p:sp>
      <p:sp>
        <p:nvSpPr>
          <p:cNvPr id="12" name="Title 11">
            <a:extLst>
              <a:ext uri="{FF2B5EF4-FFF2-40B4-BE49-F238E27FC236}">
                <a16:creationId xmlns:a16="http://schemas.microsoft.com/office/drawing/2014/main" id="{1DCF1C51-9BB8-4217-A22C-2E26094C62AB}"/>
              </a:ext>
            </a:extLst>
          </p:cNvPr>
          <p:cNvSpPr>
            <a:spLocks noGrp="1"/>
          </p:cNvSpPr>
          <p:nvPr>
            <p:ph type="title"/>
          </p:nvPr>
        </p:nvSpPr>
        <p:spPr/>
        <p:txBody>
          <a:bodyPr>
            <a:normAutofit fontScale="90000"/>
          </a:bodyPr>
          <a:lstStyle/>
          <a:p>
            <a:pPr algn="ctr"/>
            <a:r>
              <a:rPr lang="da-DK" dirty="0"/>
              <a:t>Vestre Landsret</a:t>
            </a:r>
            <a:br>
              <a:rPr lang="da-DK" dirty="0"/>
            </a:br>
            <a:r>
              <a:rPr lang="da-DK" dirty="0"/>
              <a:t/>
            </a:r>
            <a:br>
              <a:rPr lang="da-DK" dirty="0"/>
            </a:br>
            <a:r>
              <a:rPr lang="da-DK" dirty="0"/>
              <a:t>Plejecentre og musik</a:t>
            </a:r>
          </a:p>
        </p:txBody>
      </p:sp>
      <p:pic>
        <p:nvPicPr>
          <p:cNvPr id="6" name="Pladsholder til billede 5"/>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15845" r="15845"/>
          <a:stretch>
            <a:fillRect/>
          </a:stretch>
        </p:blipFill>
        <p:spPr>
          <a:xfrm>
            <a:off x="1" y="0"/>
            <a:ext cx="4941454" cy="6857998"/>
          </a:xfrm>
        </p:spPr>
      </p:pic>
      <p:pic>
        <p:nvPicPr>
          <p:cNvPr id="8" name="Billede 7">
            <a:extLst>
              <a:ext uri="{FF2B5EF4-FFF2-40B4-BE49-F238E27FC236}">
                <a16:creationId xmlns:a16="http://schemas.microsoft.com/office/drawing/2014/main" id="{519385C9-D186-D0AB-96BD-9DD562165968}"/>
              </a:ext>
            </a:extLst>
          </p:cNvPr>
          <p:cNvPicPr>
            <a:picLocks noChangeAspect="1"/>
          </p:cNvPicPr>
          <p:nvPr/>
        </p:nvPicPr>
        <p:blipFill>
          <a:blip r:embed="rId4"/>
          <a:stretch>
            <a:fillRect/>
          </a:stretch>
        </p:blipFill>
        <p:spPr>
          <a:xfrm>
            <a:off x="0" y="-1"/>
            <a:ext cx="12192000" cy="6862033"/>
          </a:xfrm>
          <a:prstGeom prst="rect">
            <a:avLst/>
          </a:prstGeom>
        </p:spPr>
      </p:pic>
      <p:pic>
        <p:nvPicPr>
          <p:cNvPr id="10" name="Billede 9">
            <a:extLst>
              <a:ext uri="{FF2B5EF4-FFF2-40B4-BE49-F238E27FC236}">
                <a16:creationId xmlns:a16="http://schemas.microsoft.com/office/drawing/2014/main" id="{E9ACC726-9741-B25E-A342-1746C8A8C579}"/>
              </a:ext>
            </a:extLst>
          </p:cNvPr>
          <p:cNvPicPr>
            <a:picLocks noChangeAspect="1"/>
          </p:cNvPicPr>
          <p:nvPr/>
        </p:nvPicPr>
        <p:blipFill>
          <a:blip r:embed="rId5"/>
          <a:stretch>
            <a:fillRect/>
          </a:stretch>
        </p:blipFill>
        <p:spPr>
          <a:xfrm>
            <a:off x="8126" y="0"/>
            <a:ext cx="12266700" cy="6858000"/>
          </a:xfrm>
          <a:prstGeom prst="rect">
            <a:avLst/>
          </a:prstGeom>
        </p:spPr>
      </p:pic>
    </p:spTree>
    <p:extLst>
      <p:ext uri="{BB962C8B-B14F-4D97-AF65-F5344CB8AC3E}">
        <p14:creationId xmlns:p14="http://schemas.microsoft.com/office/powerpoint/2010/main" val="3378073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0F28DB-A78D-464B-990D-A7E0EB4D8886}"/>
              </a:ext>
            </a:extLst>
          </p:cNvPr>
          <p:cNvSpPr>
            <a:spLocks noGrp="1"/>
          </p:cNvSpPr>
          <p:nvPr>
            <p:ph type="body" sz="quarter" idx="14"/>
          </p:nvPr>
        </p:nvSpPr>
        <p:spPr>
          <a:xfrm>
            <a:off x="5137846" y="1924050"/>
            <a:ext cx="6333429" cy="3634267"/>
          </a:xfrm>
        </p:spPr>
        <p:txBody>
          <a:bodyPr>
            <a:normAutofit fontScale="85000" lnSpcReduction="20000"/>
          </a:bodyPr>
          <a:lstStyle/>
          <a:p>
            <a:pPr marL="0" indent="0">
              <a:buNone/>
            </a:pPr>
            <a:r>
              <a:rPr lang="da-DK" sz="1800" dirty="0"/>
              <a:t>BS-4136/2021</a:t>
            </a:r>
          </a:p>
          <a:p>
            <a:pPr marL="0" indent="0">
              <a:buNone/>
            </a:pPr>
            <a:r>
              <a:rPr lang="da-DK" sz="1800" dirty="0"/>
              <a:t>Parter: Copydan Verdens TV vs. Region Midtjylland</a:t>
            </a:r>
          </a:p>
          <a:p>
            <a:pPr marL="0" indent="0">
              <a:buNone/>
            </a:pPr>
            <a:endParaRPr lang="da-DK" dirty="0"/>
          </a:p>
          <a:p>
            <a:pPr marL="0" indent="0">
              <a:buNone/>
            </a:pPr>
            <a:r>
              <a:rPr lang="da-DK" dirty="0"/>
              <a:t>Tvist: </a:t>
            </a:r>
          </a:p>
          <a:p>
            <a:pPr marL="0" indent="0">
              <a:buNone/>
            </a:pPr>
            <a:r>
              <a:rPr lang="da-DK" dirty="0"/>
              <a:t>Er hospitalers brug af radio og tv overføring til almenheden?</a:t>
            </a:r>
          </a:p>
          <a:p>
            <a:pPr marL="0" indent="0">
              <a:buNone/>
            </a:pPr>
            <a:endParaRPr lang="da-DK" dirty="0"/>
          </a:p>
          <a:p>
            <a:r>
              <a:rPr lang="da-DK" dirty="0"/>
              <a:t>Ja, det er overføring til almenheden, når der gives adgang til radio- og tv-udsendelser på stuer, venteværelser og personalerum på hospitaler.</a:t>
            </a:r>
          </a:p>
        </p:txBody>
      </p:sp>
      <p:sp>
        <p:nvSpPr>
          <p:cNvPr id="22" name="Text Placeholder 21">
            <a:extLst>
              <a:ext uri="{FF2B5EF4-FFF2-40B4-BE49-F238E27FC236}">
                <a16:creationId xmlns:a16="http://schemas.microsoft.com/office/drawing/2014/main" id="{BC054853-C6E3-4E0B-A836-7C59A1AEADEA}"/>
              </a:ext>
            </a:extLst>
          </p:cNvPr>
          <p:cNvSpPr>
            <a:spLocks noGrp="1"/>
          </p:cNvSpPr>
          <p:nvPr>
            <p:ph type="body" sz="quarter" idx="13"/>
          </p:nvPr>
        </p:nvSpPr>
        <p:spPr/>
        <p:txBody>
          <a:bodyPr/>
          <a:lstStyle/>
          <a:p>
            <a:r>
              <a:rPr lang="da-DK" dirty="0"/>
              <a:t>Illustration: Genereret af Amalie og Zebbie i DeepAI</a:t>
            </a:r>
          </a:p>
        </p:txBody>
      </p:sp>
      <p:sp>
        <p:nvSpPr>
          <p:cNvPr id="5" name="Date Placeholder 4">
            <a:extLst>
              <a:ext uri="{FF2B5EF4-FFF2-40B4-BE49-F238E27FC236}">
                <a16:creationId xmlns:a16="http://schemas.microsoft.com/office/drawing/2014/main" id="{7DD3B6AF-02AB-4171-B15E-0A7EF19A2BE4}"/>
              </a:ext>
            </a:extLst>
          </p:cNvPr>
          <p:cNvSpPr>
            <a:spLocks noGrp="1"/>
          </p:cNvSpPr>
          <p:nvPr>
            <p:ph type="dt" sz="half" idx="10"/>
          </p:nvPr>
        </p:nvSpPr>
        <p:spPr>
          <a:xfrm>
            <a:off x="9169400" y="6588000"/>
            <a:ext cx="1800000" cy="180000"/>
          </a:xfrm>
        </p:spPr>
        <p:txBody>
          <a:bodyPr/>
          <a:lstStyle/>
          <a:p>
            <a:fld id="{DDF5CA25-C46E-4EDC-AA3A-5D9A7EACC61B}" type="datetime1">
              <a:rPr lang="da-DK" smtClean="0"/>
              <a:pPr/>
              <a:t>13-12-2023</a:t>
            </a:fld>
            <a:endParaRPr lang="da-DK" dirty="0"/>
          </a:p>
        </p:txBody>
      </p:sp>
      <p:sp>
        <p:nvSpPr>
          <p:cNvPr id="7" name="Slide Number Placeholder 6">
            <a:extLst>
              <a:ext uri="{FF2B5EF4-FFF2-40B4-BE49-F238E27FC236}">
                <a16:creationId xmlns:a16="http://schemas.microsoft.com/office/drawing/2014/main" id="{49D3DA84-A179-4877-B1F6-055FF1CC562B}"/>
              </a:ext>
            </a:extLst>
          </p:cNvPr>
          <p:cNvSpPr>
            <a:spLocks noGrp="1"/>
          </p:cNvSpPr>
          <p:nvPr>
            <p:ph type="sldNum" sz="quarter" idx="12"/>
          </p:nvPr>
        </p:nvSpPr>
        <p:spPr>
          <a:xfrm>
            <a:off x="11076355" y="6588000"/>
            <a:ext cx="394920" cy="180000"/>
          </a:xfrm>
        </p:spPr>
        <p:txBody>
          <a:bodyPr/>
          <a:lstStyle/>
          <a:p>
            <a:fld id="{24C8C45C-947F-4981-8B3F-4F32E973C901}" type="slidenum">
              <a:rPr lang="da-DK" smtClean="0"/>
              <a:pPr/>
              <a:t>8</a:t>
            </a:fld>
            <a:endParaRPr lang="da-DK" dirty="0"/>
          </a:p>
        </p:txBody>
      </p:sp>
      <p:sp>
        <p:nvSpPr>
          <p:cNvPr id="21" name="Title 20">
            <a:extLst>
              <a:ext uri="{FF2B5EF4-FFF2-40B4-BE49-F238E27FC236}">
                <a16:creationId xmlns:a16="http://schemas.microsoft.com/office/drawing/2014/main" id="{F7A2C188-FBAC-4DE6-A109-0C9971D549E8}"/>
              </a:ext>
            </a:extLst>
          </p:cNvPr>
          <p:cNvSpPr>
            <a:spLocks noGrp="1"/>
          </p:cNvSpPr>
          <p:nvPr>
            <p:ph type="title"/>
          </p:nvPr>
        </p:nvSpPr>
        <p:spPr/>
        <p:txBody>
          <a:bodyPr>
            <a:normAutofit fontScale="90000"/>
          </a:bodyPr>
          <a:lstStyle/>
          <a:p>
            <a:pPr algn="ctr"/>
            <a:r>
              <a:rPr lang="da-DK" dirty="0"/>
              <a:t>Vestre landsret</a:t>
            </a:r>
            <a:br>
              <a:rPr lang="da-DK" dirty="0"/>
            </a:br>
            <a:r>
              <a:rPr lang="da-DK" dirty="0"/>
              <a:t/>
            </a:r>
            <a:br>
              <a:rPr lang="da-DK" dirty="0"/>
            </a:br>
            <a:r>
              <a:rPr lang="da-DK" dirty="0"/>
              <a:t>Hospitals tv</a:t>
            </a:r>
          </a:p>
        </p:txBody>
      </p:sp>
      <p:pic>
        <p:nvPicPr>
          <p:cNvPr id="4" name="Pladsholder til billede 3"/>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15859" r="15859"/>
          <a:stretch>
            <a:fillRect/>
          </a:stretch>
        </p:blipFill>
        <p:spPr/>
      </p:pic>
      <p:pic>
        <p:nvPicPr>
          <p:cNvPr id="6" name="Billede 5">
            <a:extLst>
              <a:ext uri="{FF2B5EF4-FFF2-40B4-BE49-F238E27FC236}">
                <a16:creationId xmlns:a16="http://schemas.microsoft.com/office/drawing/2014/main" id="{F9AB48E5-D0F6-9B16-E389-2B5B7909C137}"/>
              </a:ext>
            </a:extLst>
          </p:cNvPr>
          <p:cNvPicPr>
            <a:picLocks noChangeAspect="1"/>
          </p:cNvPicPr>
          <p:nvPr/>
        </p:nvPicPr>
        <p:blipFill>
          <a:blip r:embed="rId4"/>
          <a:stretch>
            <a:fillRect/>
          </a:stretch>
        </p:blipFill>
        <p:spPr>
          <a:xfrm>
            <a:off x="0" y="0"/>
            <a:ext cx="12171947" cy="6869316"/>
          </a:xfrm>
          <a:prstGeom prst="rect">
            <a:avLst/>
          </a:prstGeom>
        </p:spPr>
      </p:pic>
      <p:pic>
        <p:nvPicPr>
          <p:cNvPr id="9" name="Billede 8">
            <a:extLst>
              <a:ext uri="{FF2B5EF4-FFF2-40B4-BE49-F238E27FC236}">
                <a16:creationId xmlns:a16="http://schemas.microsoft.com/office/drawing/2014/main" id="{3F1A3D84-A0AF-73C9-B6F8-0B4EE6A43F3A}"/>
              </a:ext>
            </a:extLst>
          </p:cNvPr>
          <p:cNvPicPr>
            <a:picLocks noChangeAspect="1"/>
          </p:cNvPicPr>
          <p:nvPr/>
        </p:nvPicPr>
        <p:blipFill>
          <a:blip r:embed="rId5"/>
          <a:stretch>
            <a:fillRect/>
          </a:stretch>
        </p:blipFill>
        <p:spPr>
          <a:xfrm>
            <a:off x="0" y="2152"/>
            <a:ext cx="12274826" cy="6853695"/>
          </a:xfrm>
          <a:prstGeom prst="rect">
            <a:avLst/>
          </a:prstGeom>
        </p:spPr>
      </p:pic>
    </p:spTree>
    <p:extLst>
      <p:ext uri="{BB962C8B-B14F-4D97-AF65-F5344CB8AC3E}">
        <p14:creationId xmlns:p14="http://schemas.microsoft.com/office/powerpoint/2010/main" val="1433099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0F28DB-A78D-464B-990D-A7E0EB4D8886}"/>
              </a:ext>
            </a:extLst>
          </p:cNvPr>
          <p:cNvSpPr>
            <a:spLocks noGrp="1"/>
          </p:cNvSpPr>
          <p:nvPr>
            <p:ph type="body" sz="quarter" idx="14"/>
          </p:nvPr>
        </p:nvSpPr>
        <p:spPr>
          <a:xfrm>
            <a:off x="5137846" y="1924050"/>
            <a:ext cx="6333429" cy="3634267"/>
          </a:xfrm>
        </p:spPr>
        <p:txBody>
          <a:bodyPr>
            <a:normAutofit fontScale="70000" lnSpcReduction="20000"/>
          </a:bodyPr>
          <a:lstStyle/>
          <a:p>
            <a:pPr marL="0" indent="0">
              <a:buNone/>
            </a:pPr>
            <a:r>
              <a:rPr lang="da-DK" sz="1800" dirty="0"/>
              <a:t>BS-24506/2022</a:t>
            </a:r>
          </a:p>
          <a:p>
            <a:pPr marL="0" indent="0">
              <a:buNone/>
            </a:pPr>
            <a:r>
              <a:rPr lang="da-DK" sz="1800" dirty="0"/>
              <a:t>Parter: Tom Jensen, ansvarshavende chefredaktør, Berlingske vs. Billedhuggeren Edvard Eriksens Arvinger </a:t>
            </a:r>
          </a:p>
          <a:p>
            <a:pPr marL="0" indent="0">
              <a:buNone/>
            </a:pPr>
            <a:endParaRPr lang="da-DK" sz="1800" dirty="0"/>
          </a:p>
          <a:p>
            <a:pPr marL="0" indent="0">
              <a:buNone/>
            </a:pPr>
            <a:r>
              <a:rPr lang="da-DK" sz="1800" dirty="0"/>
              <a:t>Tvist: </a:t>
            </a:r>
          </a:p>
          <a:p>
            <a:pPr marL="0" indent="0">
              <a:buNone/>
            </a:pPr>
            <a:r>
              <a:rPr lang="da-DK" dirty="0"/>
              <a:t>Krænkede en karikaturtegning og et fotografi af Den Lille Havfrue arvingernes ophavsret? </a:t>
            </a:r>
          </a:p>
          <a:p>
            <a:pPr marL="0" indent="0">
              <a:buNone/>
            </a:pPr>
            <a:endParaRPr lang="da-DK" dirty="0"/>
          </a:p>
          <a:p>
            <a:r>
              <a:rPr lang="da-DK" dirty="0"/>
              <a:t>Nej, hverken tegning eller foto krænkede ophavsretten til skulpturen. </a:t>
            </a:r>
          </a:p>
          <a:p>
            <a:r>
              <a:rPr lang="da-DK" dirty="0"/>
              <a:t>Højesteret fastslog, at der gælder et parodiprincip i dansk ophavsret. </a:t>
            </a:r>
          </a:p>
          <a:p>
            <a:pPr lvl="1"/>
            <a:r>
              <a:rPr lang="da-DK" dirty="0"/>
              <a:t>Måske snart ikke </a:t>
            </a:r>
            <a:r>
              <a:rPr lang="da-DK" dirty="0" err="1"/>
              <a:t>ulovbestemt</a:t>
            </a:r>
            <a:r>
              <a:rPr lang="da-DK" dirty="0"/>
              <a:t> mere. </a:t>
            </a:r>
          </a:p>
        </p:txBody>
      </p:sp>
      <p:sp>
        <p:nvSpPr>
          <p:cNvPr id="22" name="Text Placeholder 21">
            <a:extLst>
              <a:ext uri="{FF2B5EF4-FFF2-40B4-BE49-F238E27FC236}">
                <a16:creationId xmlns:a16="http://schemas.microsoft.com/office/drawing/2014/main" id="{BC054853-C6E3-4E0B-A836-7C59A1AEADEA}"/>
              </a:ext>
            </a:extLst>
          </p:cNvPr>
          <p:cNvSpPr>
            <a:spLocks noGrp="1"/>
          </p:cNvSpPr>
          <p:nvPr>
            <p:ph type="body" sz="quarter" idx="13"/>
          </p:nvPr>
        </p:nvSpPr>
        <p:spPr/>
        <p:txBody>
          <a:bodyPr/>
          <a:lstStyle/>
          <a:p>
            <a:r>
              <a:rPr lang="da-DK" sz="900" dirty="0"/>
              <a:t>Illustration: Genereret af Amalie og Zebbie i DeepAI</a:t>
            </a:r>
          </a:p>
          <a:p>
            <a:endParaRPr lang="da-DK" dirty="0"/>
          </a:p>
        </p:txBody>
      </p:sp>
      <p:sp>
        <p:nvSpPr>
          <p:cNvPr id="5" name="Date Placeholder 4">
            <a:extLst>
              <a:ext uri="{FF2B5EF4-FFF2-40B4-BE49-F238E27FC236}">
                <a16:creationId xmlns:a16="http://schemas.microsoft.com/office/drawing/2014/main" id="{7DD3B6AF-02AB-4171-B15E-0A7EF19A2BE4}"/>
              </a:ext>
            </a:extLst>
          </p:cNvPr>
          <p:cNvSpPr>
            <a:spLocks noGrp="1"/>
          </p:cNvSpPr>
          <p:nvPr>
            <p:ph type="dt" sz="half" idx="10"/>
          </p:nvPr>
        </p:nvSpPr>
        <p:spPr>
          <a:xfrm>
            <a:off x="9169400" y="6588000"/>
            <a:ext cx="1800000" cy="180000"/>
          </a:xfrm>
        </p:spPr>
        <p:txBody>
          <a:bodyPr/>
          <a:lstStyle/>
          <a:p>
            <a:fld id="{DDF5CA25-C46E-4EDC-AA3A-5D9A7EACC61B}" type="datetime1">
              <a:rPr lang="da-DK" smtClean="0"/>
              <a:pPr/>
              <a:t>13-12-2023</a:t>
            </a:fld>
            <a:endParaRPr lang="da-DK" dirty="0"/>
          </a:p>
        </p:txBody>
      </p:sp>
      <p:sp>
        <p:nvSpPr>
          <p:cNvPr id="7" name="Slide Number Placeholder 6">
            <a:extLst>
              <a:ext uri="{FF2B5EF4-FFF2-40B4-BE49-F238E27FC236}">
                <a16:creationId xmlns:a16="http://schemas.microsoft.com/office/drawing/2014/main" id="{49D3DA84-A179-4877-B1F6-055FF1CC562B}"/>
              </a:ext>
            </a:extLst>
          </p:cNvPr>
          <p:cNvSpPr>
            <a:spLocks noGrp="1"/>
          </p:cNvSpPr>
          <p:nvPr>
            <p:ph type="sldNum" sz="quarter" idx="12"/>
          </p:nvPr>
        </p:nvSpPr>
        <p:spPr>
          <a:xfrm>
            <a:off x="11076355" y="6588000"/>
            <a:ext cx="394920" cy="180000"/>
          </a:xfrm>
        </p:spPr>
        <p:txBody>
          <a:bodyPr/>
          <a:lstStyle/>
          <a:p>
            <a:fld id="{24C8C45C-947F-4981-8B3F-4F32E973C901}" type="slidenum">
              <a:rPr lang="da-DK" smtClean="0"/>
              <a:pPr/>
              <a:t>9</a:t>
            </a:fld>
            <a:endParaRPr lang="da-DK" dirty="0"/>
          </a:p>
        </p:txBody>
      </p:sp>
      <p:sp>
        <p:nvSpPr>
          <p:cNvPr id="21" name="Title 20">
            <a:extLst>
              <a:ext uri="{FF2B5EF4-FFF2-40B4-BE49-F238E27FC236}">
                <a16:creationId xmlns:a16="http://schemas.microsoft.com/office/drawing/2014/main" id="{F7A2C188-FBAC-4DE6-A109-0C9971D549E8}"/>
              </a:ext>
            </a:extLst>
          </p:cNvPr>
          <p:cNvSpPr>
            <a:spLocks noGrp="1"/>
          </p:cNvSpPr>
          <p:nvPr>
            <p:ph type="title"/>
          </p:nvPr>
        </p:nvSpPr>
        <p:spPr/>
        <p:txBody>
          <a:bodyPr>
            <a:normAutofit fontScale="90000"/>
          </a:bodyPr>
          <a:lstStyle/>
          <a:p>
            <a:pPr algn="ctr"/>
            <a:r>
              <a:rPr lang="da-DK" dirty="0"/>
              <a:t>Højesteret</a:t>
            </a:r>
            <a:br>
              <a:rPr lang="da-DK" dirty="0"/>
            </a:br>
            <a:r>
              <a:rPr lang="da-DK" dirty="0"/>
              <a:t/>
            </a:r>
            <a:br>
              <a:rPr lang="da-DK" dirty="0"/>
            </a:br>
            <a:r>
              <a:rPr lang="da-DK" dirty="0"/>
              <a:t>Den lille Havfrue-dommen</a:t>
            </a:r>
          </a:p>
        </p:txBody>
      </p:sp>
      <p:pic>
        <p:nvPicPr>
          <p:cNvPr id="4" name="Pladsholder til billede 3"/>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15859" r="15859"/>
          <a:stretch>
            <a:fillRect/>
          </a:stretch>
        </p:blipFill>
        <p:spPr/>
      </p:pic>
      <p:pic>
        <p:nvPicPr>
          <p:cNvPr id="6" name="Billede 5">
            <a:extLst>
              <a:ext uri="{FF2B5EF4-FFF2-40B4-BE49-F238E27FC236}">
                <a16:creationId xmlns:a16="http://schemas.microsoft.com/office/drawing/2014/main" id="{D6FEAFC8-A616-6032-AC5A-CB6CD0E46775}"/>
              </a:ext>
            </a:extLst>
          </p:cNvPr>
          <p:cNvPicPr>
            <a:picLocks noChangeAspect="1"/>
          </p:cNvPicPr>
          <p:nvPr/>
        </p:nvPicPr>
        <p:blipFill>
          <a:blip r:embed="rId4"/>
          <a:stretch>
            <a:fillRect/>
          </a:stretch>
        </p:blipFill>
        <p:spPr>
          <a:xfrm>
            <a:off x="8126" y="0"/>
            <a:ext cx="12175747" cy="6858000"/>
          </a:xfrm>
          <a:prstGeom prst="rect">
            <a:avLst/>
          </a:prstGeom>
        </p:spPr>
      </p:pic>
      <p:pic>
        <p:nvPicPr>
          <p:cNvPr id="9" name="Billede 8">
            <a:extLst>
              <a:ext uri="{FF2B5EF4-FFF2-40B4-BE49-F238E27FC236}">
                <a16:creationId xmlns:a16="http://schemas.microsoft.com/office/drawing/2014/main" id="{FDB26DEB-2EC2-E6FC-993B-8B81C069A731}"/>
              </a:ext>
            </a:extLst>
          </p:cNvPr>
          <p:cNvPicPr>
            <a:picLocks noChangeAspect="1"/>
          </p:cNvPicPr>
          <p:nvPr/>
        </p:nvPicPr>
        <p:blipFill>
          <a:blip r:embed="rId5"/>
          <a:stretch>
            <a:fillRect/>
          </a:stretch>
        </p:blipFill>
        <p:spPr>
          <a:xfrm>
            <a:off x="-1" y="6457"/>
            <a:ext cx="12264887" cy="6845085"/>
          </a:xfrm>
          <a:prstGeom prst="rect">
            <a:avLst/>
          </a:prstGeom>
        </p:spPr>
      </p:pic>
    </p:spTree>
    <p:extLst>
      <p:ext uri="{BB962C8B-B14F-4D97-AF65-F5344CB8AC3E}">
        <p14:creationId xmlns:p14="http://schemas.microsoft.com/office/powerpoint/2010/main" val="42646703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ProgramData\SkabelonDesign\SDIS\Shared\Billeder\Billeder\Gorrissen Federspiel\Stående\Billede himmel.pn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ProgramData\SkabelonDesign\SDIS\Shared\Billeder\Billeder\Gorrissen Federspiel\Helside\kbh-at-ingang.jp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ProgramData\SkabelonDesign\SDIS\Shared\Billeder\Billeder\Gorrissen Federspiel\Stående\at-06.jp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ProgramData\SkabelonDesign\SDIS\Shared\Billeder\Billeder\Gorrissen Federspiel\Helside\kbh-Axel towers - dekorativ.jp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ProgramData\SkabelonDesign\SDIS\Shared\Billeder\Billeder\Gorrissen Federspiel\Stående\at-08.jp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ProgramData\SkabelonDesign\SDIS\Shared\Billeder\Billeder\Gorrissen Federspiel\Stående\kbh - samtale mellem to kolleger i receptionen - 2.jp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ProgramData\SkabelonDesign\SDIS\Shared\Billeder\Billeder\Stock\digital.jp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ProgramData\SkabelonDesign\SDIS\Shared\Billeder\Billeder\Stock\digital.jpg"/>
</p:tagLst>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ura_dk">
  <a:themeElements>
    <a:clrScheme name="jura_dk 1">
      <a:dk1>
        <a:srgbClr val="6E6E6E"/>
      </a:dk1>
      <a:lt1>
        <a:srgbClr val="FFFFFF"/>
      </a:lt1>
      <a:dk2>
        <a:srgbClr val="999632"/>
      </a:dk2>
      <a:lt2>
        <a:srgbClr val="6E6E6E"/>
      </a:lt2>
      <a:accent1>
        <a:srgbClr val="999632"/>
      </a:accent1>
      <a:accent2>
        <a:srgbClr val="C6C281"/>
      </a:accent2>
      <a:accent3>
        <a:srgbClr val="FFFFFF"/>
      </a:accent3>
      <a:accent4>
        <a:srgbClr val="5D5D5D"/>
      </a:accent4>
      <a:accent5>
        <a:srgbClr val="CAC9AD"/>
      </a:accent5>
      <a:accent6>
        <a:srgbClr val="B3B074"/>
      </a:accent6>
      <a:hlink>
        <a:srgbClr val="D9D7AB"/>
      </a:hlink>
      <a:folHlink>
        <a:srgbClr val="ECEBD5"/>
      </a:folHlink>
    </a:clrScheme>
    <a:fontScheme name="jura_d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ura_dk 1">
        <a:dk1>
          <a:srgbClr val="6E6E6E"/>
        </a:dk1>
        <a:lt1>
          <a:srgbClr val="FFFFFF"/>
        </a:lt1>
        <a:dk2>
          <a:srgbClr val="999632"/>
        </a:dk2>
        <a:lt2>
          <a:srgbClr val="6E6E6E"/>
        </a:lt2>
        <a:accent1>
          <a:srgbClr val="999632"/>
        </a:accent1>
        <a:accent2>
          <a:srgbClr val="C6C281"/>
        </a:accent2>
        <a:accent3>
          <a:srgbClr val="FFFFFF"/>
        </a:accent3>
        <a:accent4>
          <a:srgbClr val="5D5D5D"/>
        </a:accent4>
        <a:accent5>
          <a:srgbClr val="CAC9AD"/>
        </a:accent5>
        <a:accent6>
          <a:srgbClr val="B3B074"/>
        </a:accent6>
        <a:hlink>
          <a:srgbClr val="D9D7AB"/>
        </a:hlink>
        <a:folHlink>
          <a:srgbClr val="ECEBD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76f9561-e53e-4dff-9530-60d0b005dda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D4F6458FF4F594CB8D88426973765DB" ma:contentTypeVersion="15" ma:contentTypeDescription="Opret et nyt dokument." ma:contentTypeScope="" ma:versionID="f6a5cde6e6594da6ac27d5bcdee75a34">
  <xsd:schema xmlns:xsd="http://www.w3.org/2001/XMLSchema" xmlns:xs="http://www.w3.org/2001/XMLSchema" xmlns:p="http://schemas.microsoft.com/office/2006/metadata/properties" xmlns:ns3="a76f9561-e53e-4dff-9530-60d0b005dda0" xmlns:ns4="7ad6b6d9-a5ef-4bea-9ab4-a3c79f7090c0" targetNamespace="http://schemas.microsoft.com/office/2006/metadata/properties" ma:root="true" ma:fieldsID="f60829ccaddee41ef07c43e4766572bf" ns3:_="" ns4:_="">
    <xsd:import namespace="a76f9561-e53e-4dff-9530-60d0b005dda0"/>
    <xsd:import namespace="7ad6b6d9-a5ef-4bea-9ab4-a3c79f7090c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OCR" minOccurs="0"/>
                <xsd:element ref="ns3:MediaServiceDateTaken" minOccurs="0"/>
                <xsd:element ref="ns3:MediaServiceLocation" minOccurs="0"/>
                <xsd:element ref="ns3:MediaLengthInSecond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6f9561-e53e-4dff-9530-60d0b005dd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d6b6d9-a5ef-4bea-9ab4-a3c79f7090c0"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element name="SharingHintHash" ma:index="16"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B92E17-5CEA-4641-AA11-55BF193B06B8}">
  <ds:schemaRefs>
    <ds:schemaRef ds:uri="http://schemas.microsoft.com/sharepoint/v3/contenttype/forms"/>
  </ds:schemaRefs>
</ds:datastoreItem>
</file>

<file path=customXml/itemProps2.xml><?xml version="1.0" encoding="utf-8"?>
<ds:datastoreItem xmlns:ds="http://schemas.openxmlformats.org/officeDocument/2006/customXml" ds:itemID="{28D63214-3A83-4D38-A3A2-0DDC2AB89119}">
  <ds:schemaRefs>
    <ds:schemaRef ds:uri="7ad6b6d9-a5ef-4bea-9ab4-a3c79f7090c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76f9561-e53e-4dff-9530-60d0b005dda0"/>
    <ds:schemaRef ds:uri="http://www.w3.org/XML/1998/namespace"/>
    <ds:schemaRef ds:uri="http://purl.org/dc/dcmitype/"/>
  </ds:schemaRefs>
</ds:datastoreItem>
</file>

<file path=customXml/itemProps3.xml><?xml version="1.0" encoding="utf-8"?>
<ds:datastoreItem xmlns:ds="http://schemas.openxmlformats.org/officeDocument/2006/customXml" ds:itemID="{44E0FC6C-77CA-4560-B512-CEA380F8B5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6f9561-e53e-4dff-9530-60d0b005dda0"/>
    <ds:schemaRef ds:uri="7ad6b6d9-a5ef-4bea-9ab4-a3c79f7090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11094</TotalTime>
  <Words>1210</Words>
  <Application>Microsoft Office PowerPoint</Application>
  <PresentationFormat>Widescreen</PresentationFormat>
  <Paragraphs>183</Paragraphs>
  <Slides>22</Slides>
  <Notes>22</Notes>
  <HiddenSlides>0</HiddenSlides>
  <MMClips>0</MMClips>
  <ScaleCrop>false</ScaleCrop>
  <HeadingPairs>
    <vt:vector size="6" baseType="variant">
      <vt:variant>
        <vt:lpstr>Benyttede skrifttyper</vt:lpstr>
      </vt:variant>
      <vt:variant>
        <vt:i4>16</vt:i4>
      </vt:variant>
      <vt:variant>
        <vt:lpstr>Tema</vt:lpstr>
      </vt:variant>
      <vt:variant>
        <vt:i4>2</vt:i4>
      </vt:variant>
      <vt:variant>
        <vt:lpstr>Slidetitler</vt:lpstr>
      </vt:variant>
      <vt:variant>
        <vt:i4>22</vt:i4>
      </vt:variant>
    </vt:vector>
  </HeadingPairs>
  <TitlesOfParts>
    <vt:vector size="40" baseType="lpstr">
      <vt:lpstr>ＭＳ Ｐゴシック</vt:lpstr>
      <vt:lpstr>Access-Book</vt:lpstr>
      <vt:lpstr>Arial</vt:lpstr>
      <vt:lpstr>Calibri</vt:lpstr>
      <vt:lpstr>Calibri (Tekst)</vt:lpstr>
      <vt:lpstr>Calibri Light</vt:lpstr>
      <vt:lpstr>Gautami</vt:lpstr>
      <vt:lpstr>Georgia</vt:lpstr>
      <vt:lpstr>Helvetica Light</vt:lpstr>
      <vt:lpstr>Leelawadee</vt:lpstr>
      <vt:lpstr>Leelawadee UI Semilight</vt:lpstr>
      <vt:lpstr>Microsoft New Tai Lue (Overskrifter)</vt:lpstr>
      <vt:lpstr>Microsoft Sans Serif</vt:lpstr>
      <vt:lpstr>Neuzeit Office SR Pro</vt:lpstr>
      <vt:lpstr>Times New Roman</vt:lpstr>
      <vt:lpstr>Verdana</vt:lpstr>
      <vt:lpstr>1_Office-tema</vt:lpstr>
      <vt:lpstr>jura_dk</vt:lpstr>
      <vt:lpstr>PowerPoint-præsentation</vt:lpstr>
      <vt:lpstr>Tidsplan for medlemsmødet</vt:lpstr>
      <vt:lpstr>Året der gik i domme</vt:lpstr>
      <vt:lpstr>PowerPoint-præsentation</vt:lpstr>
      <vt:lpstr>Højesteret  Anne Black vs. Salling </vt:lpstr>
      <vt:lpstr>Højesteret  Blankmedieretssagen </vt:lpstr>
      <vt:lpstr>Vestre Landsret  Plejecentre og musik</vt:lpstr>
      <vt:lpstr>Vestre landsret  Hospitals tv</vt:lpstr>
      <vt:lpstr>Højesteret  Den lille Havfrue-dommen</vt:lpstr>
      <vt:lpstr>Tak for jeres opmærksomhed</vt:lpstr>
      <vt:lpstr>Tilbageblik på EU-ophavsretten 2023</vt:lpstr>
      <vt:lpstr>Agenda  </vt:lpstr>
      <vt:lpstr>Nye EU-domme (I)</vt:lpstr>
      <vt:lpstr>Nye EU-domme (II)</vt:lpstr>
      <vt:lpstr>Nye EU-domme (III)</vt:lpstr>
      <vt:lpstr>Nye EU-domme (IV)</vt:lpstr>
      <vt:lpstr>Nye EU-domme (V)</vt:lpstr>
      <vt:lpstr>Nye EU-domme (VI)</vt:lpstr>
      <vt:lpstr>Et blik ud i fremtiden</vt:lpstr>
      <vt:lpstr>Et blik ud i fremtiden</vt:lpstr>
      <vt:lpstr>Den Internationale Ophavsret 2023</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Pernille Møller Poulsen</dc:creator>
  <cp:lastModifiedBy>Max Emil Haagen MEHA</cp:lastModifiedBy>
  <cp:revision>337</cp:revision>
  <cp:lastPrinted>2023-04-11T07:49:59Z</cp:lastPrinted>
  <dcterms:created xsi:type="dcterms:W3CDTF">2019-08-14T09:40:46Z</dcterms:created>
  <dcterms:modified xsi:type="dcterms:W3CDTF">2023-12-13T15:30:00Z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0x0101000D4F6458FF4F594CB8D88426973765DB</vt:lpwstr>
  </property>
</Properties>
</file>